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7010400" cy="92964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6-08-19T22:23:10.315">
    <p:pos x="6000" y="0"/>
    <p:text>I added another 20 apps to Marks original and changed the manner to access for presentation flow.
-Nancy Saionz</p:text>
  </p:cm>
  <p:cm authorId="0" idx="2" dt="2016-08-19T22:23:10.315">
    <p:pos x="6000" y="100"/>
    <p:text>I added a bunch more app icons and added Safe, Smart, Social parent guide hyperlink at end of slide.
-Mark Lyons</p:text>
  </p:cm>
  <p:cm authorId="0" idx="3" dt="2016-08-19T22:23:10.315">
    <p:pos x="6000" y="200"/>
    <p:text>Looks great
-Mark Lyons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2" y="4415790"/>
            <a:ext cx="5608319" cy="418338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4: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4: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4343" lvl="0" marL="232944" marR="0" rtl="0" algn="l">
              <a:spcBef>
                <a:spcPts val="0"/>
              </a:spcBef>
              <a:spcAft>
                <a:spcPts val="0"/>
              </a:spcAft>
              <a:buClr>
                <a:schemeClr val="dk1"/>
              </a:buClr>
              <a:buFont typeface="Arial"/>
              <a:buNone/>
            </a:pPr>
            <a:r>
              <a:rPr b="0" i="0" lang="en" sz="1400" u="none" cap="none" strike="noStrike">
                <a:solidFill>
                  <a:schemeClr val="dk1"/>
                </a:solidFill>
                <a:latin typeface="Arial"/>
                <a:ea typeface="Arial"/>
                <a:cs typeface="Arial"/>
                <a:sym typeface="Arial"/>
              </a:rPr>
              <a:t> Rationale for presentation - review recent concerns with student use of technology (fall 2015).</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4343" lvl="0" marL="232944" marR="0" rtl="0" algn="l">
              <a:spcBef>
                <a:spcPts val="0"/>
              </a:spcBef>
              <a:spcAft>
                <a:spcPts val="0"/>
              </a:spcAft>
              <a:buClr>
                <a:schemeClr val="dk1"/>
              </a:buClr>
              <a:buFont typeface="Arial"/>
              <a:buNone/>
            </a:pPr>
            <a:r>
              <a:rPr b="0" i="0" lang="en" sz="1400" u="none" cap="none" strike="noStrike">
                <a:solidFill>
                  <a:schemeClr val="dk1"/>
                </a:solidFill>
                <a:latin typeface="Arial"/>
                <a:ea typeface="Arial"/>
                <a:cs typeface="Arial"/>
                <a:sym typeface="Arial"/>
              </a:rPr>
              <a:t>Need for knowledge and awareness regarding technology - analogy of child first learning to drive and use of technology.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2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2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1" i="0" lang="en" sz="1400" u="none" cap="none" strike="noStrike">
                <a:solidFill>
                  <a:schemeClr val="dk1"/>
                </a:solidFill>
                <a:latin typeface="Arial"/>
                <a:ea typeface="Arial"/>
                <a:cs typeface="Arial"/>
                <a:sym typeface="Arial"/>
              </a:rPr>
              <a:t>Laws in State of Colorado</a:t>
            </a:r>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Copyright</a:t>
            </a:r>
            <a:r>
              <a:rPr b="0" i="0" lang="en" sz="1400" u="none" cap="none" strike="noStrike">
                <a:solidFill>
                  <a:schemeClr val="dk1"/>
                </a:solidFill>
                <a:latin typeface="Arial"/>
                <a:ea typeface="Arial"/>
                <a:cs typeface="Arial"/>
                <a:sym typeface="Arial"/>
              </a:rPr>
              <a:t> -- protection of authorship (poetry, art, music) and cannot be shared without the author's permission.  Copyright last for the life of the author plus 70 years.</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Under fair use doctrine portions of a work can be used for educational or scholarly work.</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Peer-to-peer sharing is illegal.  Encryption is placed on each legally downloaded file and follows each download</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Cyberbullying</a:t>
            </a:r>
            <a:r>
              <a:rPr b="0" i="0" lang="en" sz="1400" u="none" cap="none" strike="noStrike">
                <a:solidFill>
                  <a:schemeClr val="dk1"/>
                </a:solidFill>
                <a:latin typeface="Arial"/>
                <a:ea typeface="Arial"/>
                <a:cs typeface="Arial"/>
                <a:sym typeface="Arial"/>
              </a:rPr>
              <a:t> - (2015 law) misdemeanor charge, possible $750.00 fine and 6 months in jail</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2013 Healthy Kids Colorado Survey reports 22.7% middle school and 15.1 % high school students have experienced electronic bullying</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Sexting</a:t>
            </a:r>
            <a:r>
              <a:rPr b="0" i="0" lang="en" sz="1400" u="none" cap="none" strike="noStrike">
                <a:solidFill>
                  <a:schemeClr val="dk1"/>
                </a:solidFill>
                <a:latin typeface="Arial"/>
                <a:ea typeface="Arial"/>
                <a:cs typeface="Arial"/>
                <a:sym typeface="Arial"/>
              </a:rPr>
              <a:t> - can be charged with felony-child pornography charge.  Law is currently in Colorado legislature to lessen the penalty.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Privacy Concern/Digital Footprint</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Monitor privacy settings on social media sites-default settings should be strengthened, time-to-time media site changes privacy settings--check often</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Only talk to people you know--spam occurs, don’t add someone you don’t know</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Don’t login via social media - your privacy info will be available</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Logout- possibly lessen tracking capability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Digital Footprint</a:t>
            </a:r>
            <a:r>
              <a:rPr b="0" i="0" lang="en" sz="1400" u="none" cap="none" strike="noStrike">
                <a:solidFill>
                  <a:schemeClr val="dk1"/>
                </a:solidFill>
                <a:latin typeface="Arial"/>
                <a:ea typeface="Arial"/>
                <a:cs typeface="Arial"/>
                <a:sym typeface="Arial"/>
              </a:rPr>
              <a:t> -- every place we visit and every text, upload of video, photos can be traced back to you</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 sz="1400" u="none" cap="none" strike="noStrike">
                <a:solidFill>
                  <a:schemeClr val="dk1"/>
                </a:solidFill>
                <a:latin typeface="Arial"/>
                <a:ea typeface="Arial"/>
                <a:cs typeface="Arial"/>
                <a:sym typeface="Arial"/>
              </a:rPr>
              <a:t>New Federal law going into effect for hiring new federal employees – screening will include social media review of applicant</a:t>
            </a:r>
            <a:endParaRPr b="1"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25: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1" i="0" lang="en" sz="1400" u="none" cap="none" strike="noStrike">
                <a:solidFill>
                  <a:schemeClr val="dk1"/>
                </a:solidFill>
                <a:latin typeface="Arial"/>
                <a:ea typeface="Arial"/>
                <a:cs typeface="Arial"/>
                <a:sym typeface="Arial"/>
              </a:rPr>
              <a:t>Laws in State of Colorado</a:t>
            </a:r>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November 18 – 24 is National Teens Don’t Text and Drive Week. Celebrate it.</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More dangerous and distracting then drunk driving!</a:t>
            </a:r>
            <a:endParaRPr b="0"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2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2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1" i="0" lang="en" sz="1400" u="none" cap="none" strike="noStrike">
                <a:solidFill>
                  <a:schemeClr val="dk1"/>
                </a:solidFill>
                <a:latin typeface="Arial"/>
                <a:ea typeface="Arial"/>
                <a:cs typeface="Arial"/>
                <a:sym typeface="Arial"/>
              </a:rPr>
              <a:t>Laws in State of Colorado</a:t>
            </a:r>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Copyright</a:t>
            </a:r>
            <a:r>
              <a:rPr b="0" i="0" lang="en" sz="1400" u="none" cap="none" strike="noStrike">
                <a:solidFill>
                  <a:schemeClr val="dk1"/>
                </a:solidFill>
                <a:latin typeface="Arial"/>
                <a:ea typeface="Arial"/>
                <a:cs typeface="Arial"/>
                <a:sym typeface="Arial"/>
              </a:rPr>
              <a:t> -- protection of authorship (poetry, art, music) and cannot be shared without the author's permission.  Copyright last for the life of the author plus 70 years.</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Under fair use doctrine portions of a work can be used for educational or scholarly work.</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Peer-to-peer sharing is illegal.  Encryption is placed on each legally downloaded file and follows each download</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Cyberbullying</a:t>
            </a:r>
            <a:r>
              <a:rPr b="0" i="0" lang="en" sz="1400" u="none" cap="none" strike="noStrike">
                <a:solidFill>
                  <a:schemeClr val="dk1"/>
                </a:solidFill>
                <a:latin typeface="Arial"/>
                <a:ea typeface="Arial"/>
                <a:cs typeface="Arial"/>
                <a:sym typeface="Arial"/>
              </a:rPr>
              <a:t> - (2015 law) misdemeanor charge, possible $750.00 fine and 6 months in jail</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2013 Healthy Kids Colorado Survey reports 22.7% middle school and 15.1 % high school students have experienced electronic bullying</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Sexting</a:t>
            </a:r>
            <a:r>
              <a:rPr b="0" i="0" lang="en" sz="1400" u="none" cap="none" strike="noStrike">
                <a:solidFill>
                  <a:schemeClr val="dk1"/>
                </a:solidFill>
                <a:latin typeface="Arial"/>
                <a:ea typeface="Arial"/>
                <a:cs typeface="Arial"/>
                <a:sym typeface="Arial"/>
              </a:rPr>
              <a:t> - can be charged with felony-child pornography charge.  Law is currently in Colorado legislature to lessen the penalty.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Privacy Concern/Digital Footprint</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Monitor privacy settings on social media sites-default settings should be strengthened, time-to-time media site changes privacy settings--check often</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Only talk to people you know--spam occurs, don’t add someone you don’t know</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Don’t login via social media - your privacy info will be available</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Logout- possibly lessen tracking capability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Digital Footprint</a:t>
            </a:r>
            <a:r>
              <a:rPr b="0" i="0" lang="en" sz="1400" u="none" cap="none" strike="noStrike">
                <a:solidFill>
                  <a:schemeClr val="dk1"/>
                </a:solidFill>
                <a:latin typeface="Arial"/>
                <a:ea typeface="Arial"/>
                <a:cs typeface="Arial"/>
                <a:sym typeface="Arial"/>
              </a:rPr>
              <a:t> -- every place we visit and every text, upload of video, photos can be traced back to you</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1" i="0" lang="en" sz="1400" u="none" cap="none" strike="noStrike">
                <a:solidFill>
                  <a:schemeClr val="dk1"/>
                </a:solidFill>
                <a:latin typeface="Arial"/>
                <a:ea typeface="Arial"/>
                <a:cs typeface="Arial"/>
                <a:sym typeface="Arial"/>
              </a:rPr>
              <a:t>New Federal law going into effect for hiring new federal employees – screening will include social media review of applicant</a:t>
            </a:r>
            <a:endParaRPr b="1" i="0" sz="14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29: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9: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3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31: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Respectful behavior</a:t>
            </a:r>
            <a:r>
              <a:rPr b="0" i="0" lang="en" sz="1400" u="none" cap="none" strike="noStrike">
                <a:solidFill>
                  <a:schemeClr val="dk1"/>
                </a:solidFill>
                <a:latin typeface="Arial"/>
                <a:ea typeface="Arial"/>
                <a:cs typeface="Arial"/>
                <a:sym typeface="Arial"/>
              </a:rPr>
              <a:t> -- acting appropriately with a powerful tool.  Live by the Golden Rule--Do unto others as you would have done to you.</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Digitally safe </a:t>
            </a:r>
            <a:r>
              <a:rPr b="0" i="0" lang="en" sz="1400" u="none" cap="none" strike="noStrike">
                <a:solidFill>
                  <a:schemeClr val="dk1"/>
                </a:solidFill>
                <a:latin typeface="Arial"/>
                <a:ea typeface="Arial"/>
                <a:cs typeface="Arial"/>
                <a:sym typeface="Arial"/>
              </a:rPr>
              <a:t>-- monitor privacy settings, surf smart, be warey of others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Be aware and obey digital laws</a:t>
            </a:r>
            <a:r>
              <a:rPr b="0" i="0" lang="en" sz="1400" u="none" cap="none" strike="noStrike">
                <a:solidFill>
                  <a:schemeClr val="dk1"/>
                </a:solidFill>
                <a:latin typeface="Arial"/>
                <a:ea typeface="Arial"/>
                <a:cs typeface="Arial"/>
                <a:sym typeface="Arial"/>
              </a:rPr>
              <a:t> -- get educated, know the laws and consequences associated with digital highway.  “Ignorance is no excuse in the eyes of the law”</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33: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33: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3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3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Know and understand language your child is speaking.</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Create an open and honest environment for discussing online behaviors.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Start conversations early and regularly focus on offering guidance instead of trying to control online behavior.</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Build trusting relationship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37: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37: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9: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Digital Citizenship </a:t>
            </a:r>
            <a:r>
              <a:rPr b="0" i="0" lang="en" sz="1400" u="none" cap="none" strike="noStrike">
                <a:solidFill>
                  <a:schemeClr val="dk1"/>
                </a:solidFill>
                <a:latin typeface="Arial"/>
                <a:ea typeface="Arial"/>
                <a:cs typeface="Arial"/>
                <a:sym typeface="Arial"/>
              </a:rPr>
              <a:t> -- how should we act online.  This is not learned by accident but must be taught formally and informally.  Educational institutions, family and community all play a role in the development of good digital citizens.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1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11: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Opportunities vs. dangers of technology.  Every opportunity is tempered with a danger.  Awareness and education are key.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3: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237287" lvl="0" marL="465887" marR="0" rtl="0" algn="l">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Student use involves smartphones for a majority of online access.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237287" lvl="0" marL="465887" marR="0" rtl="0" algn="l">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88% of teens have a smartphone -- uses are by in large for social communication vs safety.</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15: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237287" lvl="0" marL="465887" marR="0" rtl="0" algn="l">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Student use involves smartphones for a majority of online access.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237287" lvl="0" marL="465887" marR="0" rtl="0" algn="l">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88% of teens have a smartphone -- uses are by in large for social communication vs safety.</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1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7: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4343" lvl="0" marL="232944" marR="0" rtl="0" algn="l">
              <a:spcBef>
                <a:spcPts val="0"/>
              </a:spcBef>
              <a:spcAft>
                <a:spcPts val="0"/>
              </a:spcAft>
              <a:buClr>
                <a:schemeClr val="dk1"/>
              </a:buClr>
              <a:buFont typeface="Arial"/>
              <a:buNone/>
            </a:pPr>
            <a:r>
              <a:rPr b="0" i="0" lang="en" sz="1400" u="none" cap="none" strike="noStrike">
                <a:solidFill>
                  <a:schemeClr val="dk1"/>
                </a:solidFill>
                <a:latin typeface="Arial"/>
                <a:ea typeface="Arial"/>
                <a:cs typeface="Arial"/>
                <a:sym typeface="Arial"/>
              </a:rPr>
              <a:t>Combination of school and home use.</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Font typeface="Arial"/>
              <a:buNone/>
            </a:pPr>
            <a:r>
              <a:rPr b="0" i="0" lang="en" sz="1400" u="none" cap="none" strike="noStrike">
                <a:solidFill>
                  <a:schemeClr val="dk1"/>
                </a:solidFill>
                <a:latin typeface="Arial"/>
                <a:ea typeface="Arial"/>
                <a:cs typeface="Arial"/>
                <a:sym typeface="Arial"/>
              </a:rPr>
              <a:t>Music listening no longer comes from radio or purchase of cds but rather through digital technology.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Teens utilize texting vs talking on phone.  Phone calls for used for more intimate relationships--family, girl/boyfriend.</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Facebook is still utilized by many teens but many  teens are turning their attention to new social media sites--Instagram, Snapchat--be aware and become educated of new apps.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1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19:notes"/>
          <p:cNvSpPr txBox="1"/>
          <p:nvPr>
            <p:ph idx="1" type="body"/>
          </p:nvPr>
        </p:nvSpPr>
        <p:spPr>
          <a:xfrm>
            <a:off x="701042" y="4415790"/>
            <a:ext cx="5608319"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Facebook </a:t>
            </a:r>
            <a:r>
              <a:rPr b="0" i="0" lang="en" sz="1400" u="none" cap="none" strike="noStrike">
                <a:solidFill>
                  <a:schemeClr val="dk1"/>
                </a:solidFill>
                <a:latin typeface="Arial"/>
                <a:ea typeface="Arial"/>
                <a:cs typeface="Arial"/>
                <a:sym typeface="Arial"/>
              </a:rPr>
              <a:t>-- must have it but don’t use as much, too many advertisements and family members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Instagram</a:t>
            </a:r>
            <a:r>
              <a:rPr b="0" i="0" lang="en" sz="1400" u="none" cap="none" strike="noStrike">
                <a:solidFill>
                  <a:schemeClr val="dk1"/>
                </a:solidFill>
                <a:latin typeface="Arial"/>
                <a:ea typeface="Arial"/>
                <a:cs typeface="Arial"/>
                <a:sym typeface="Arial"/>
              </a:rPr>
              <a:t> -- gaining popularity, more friends and less family, searchable and no advertisements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Twitter</a:t>
            </a:r>
            <a:r>
              <a:rPr b="0" i="0" lang="en" sz="1400" u="none" cap="none" strike="noStrike">
                <a:solidFill>
                  <a:schemeClr val="dk1"/>
                </a:solidFill>
                <a:latin typeface="Arial"/>
                <a:ea typeface="Arial"/>
                <a:cs typeface="Arial"/>
                <a:sym typeface="Arial"/>
              </a:rPr>
              <a:t> -- niche following with teens, hard to find people, can be seen by family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Snapchat</a:t>
            </a:r>
            <a:r>
              <a:rPr b="0" i="0" lang="en" sz="1400" u="none" cap="none" strike="noStrike">
                <a:solidFill>
                  <a:schemeClr val="dk1"/>
                </a:solidFill>
                <a:latin typeface="Arial"/>
                <a:ea typeface="Arial"/>
                <a:cs typeface="Arial"/>
                <a:sym typeface="Arial"/>
              </a:rPr>
              <a:t> -- growing in popularity, less public, more personal, connect with a smaller social group, share small random thoughts</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Tumblr</a:t>
            </a:r>
            <a:r>
              <a:rPr b="0" i="0" lang="en" sz="1400" u="none" cap="none" strike="noStrike">
                <a:solidFill>
                  <a:schemeClr val="dk1"/>
                </a:solidFill>
                <a:latin typeface="Arial"/>
                <a:ea typeface="Arial"/>
                <a:cs typeface="Arial"/>
                <a:sym typeface="Arial"/>
              </a:rPr>
              <a:t> -- isn’t attached to your name or identity, connect with people worldwide, easy to change URL if found</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sng" cap="none" strike="noStrike">
                <a:solidFill>
                  <a:schemeClr val="dk1"/>
                </a:solidFill>
                <a:latin typeface="Arial"/>
                <a:ea typeface="Arial"/>
                <a:cs typeface="Arial"/>
                <a:sym typeface="Arial"/>
              </a:rPr>
              <a:t>Yik Yak</a:t>
            </a:r>
            <a:r>
              <a:rPr b="0" i="0" lang="en" sz="1400" u="none" cap="none" strike="noStrike">
                <a:solidFill>
                  <a:schemeClr val="dk1"/>
                </a:solidFill>
                <a:latin typeface="Arial"/>
                <a:ea typeface="Arial"/>
                <a:cs typeface="Arial"/>
                <a:sym typeface="Arial"/>
              </a:rPr>
              <a:t> -- all about content--no profiles, only within 10 mile radius of school, sharing anonymously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21:notes"/>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2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1.2 billon apps in the App store</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15,000-20,000  apps are released weekly</a:t>
            </a:r>
            <a:endParaRPr/>
          </a:p>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 sz="1400" u="none" cap="none" strike="noStrike">
                <a:solidFill>
                  <a:schemeClr val="dk1"/>
                </a:solidFill>
                <a:latin typeface="Arial"/>
                <a:ea typeface="Arial"/>
                <a:cs typeface="Arial"/>
                <a:sym typeface="Arial"/>
              </a:rPr>
              <a:t>Website that gives up-to-date information on apps.  Provides parents with information on use, safety and appropriateness of app.</a:t>
            </a:r>
            <a:endParaRPr/>
          </a:p>
          <a:p>
            <a:pPr indent="0" lvl="0" mar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5"/>
            <a:ext cx="1081625" cy="1124949"/>
          </a:xfrm>
          <a:custGeom>
            <a:rect b="b" l="l" r="r" t="t"/>
            <a:pathLst>
              <a:path extrusionOk="0" h="120000" w="120000">
                <a:moveTo>
                  <a:pt x="0" y="120000"/>
                </a:moveTo>
                <a:lnTo>
                  <a:pt x="0" y="0"/>
                </a:lnTo>
                <a:lnTo>
                  <a:pt x="120000"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2" y="3342925"/>
            <a:ext cx="1081625" cy="1124950"/>
          </a:xfrm>
          <a:custGeom>
            <a:rect b="b" l="l" r="r" t="t"/>
            <a:pathLst>
              <a:path extrusionOk="0" h="120000" w="120000">
                <a:moveTo>
                  <a:pt x="0" y="120000"/>
                </a:moveTo>
                <a:lnTo>
                  <a:pt x="0" y="0"/>
                </a:lnTo>
                <a:lnTo>
                  <a:pt x="120000"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1" y="2817463"/>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1" y="1188925"/>
            <a:ext cx="5783400" cy="1457399"/>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Roboto Slab"/>
              <a:buNone/>
              <a:defRPr b="0" i="0" sz="4000" u="none" cap="none" strike="noStrike">
                <a:solidFill>
                  <a:schemeClr val="dk1"/>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2pPr>
            <a:lvl3pPr indent="0" lvl="2"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3pPr>
            <a:lvl4pPr indent="0" lvl="3"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4pPr>
            <a:lvl5pPr indent="0" lvl="4"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5pPr>
            <a:lvl6pPr indent="0" lvl="5"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6pPr>
            <a:lvl7pPr indent="0" lvl="6"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7pPr>
            <a:lvl8pPr indent="0" lvl="7"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8pPr>
            <a:lvl9pPr indent="0" lvl="8" rtl="0" algn="ctr">
              <a:spcBef>
                <a:spcPts val="0"/>
              </a:spcBef>
              <a:spcAft>
                <a:spcPts val="0"/>
              </a:spcAft>
              <a:buClr>
                <a:schemeClr val="dk1"/>
              </a:buClr>
              <a:buSzPts val="1400"/>
              <a:buFont typeface="Roboto Slab"/>
              <a:buNone/>
              <a:defRPr sz="4000">
                <a:solidFill>
                  <a:schemeClr val="dk1"/>
                </a:solidFill>
                <a:latin typeface="Roboto Slab"/>
                <a:ea typeface="Roboto Slab"/>
                <a:cs typeface="Roboto Slab"/>
                <a:sym typeface="Roboto Slab"/>
              </a:defRPr>
            </a:lvl9pPr>
          </a:lstStyle>
          <a:p/>
        </p:txBody>
      </p:sp>
      <p:sp>
        <p:nvSpPr>
          <p:cNvPr id="14" name="Google Shape;14;p2"/>
          <p:cNvSpPr txBox="1"/>
          <p:nvPr>
            <p:ph idx="1" type="subTitle"/>
          </p:nvPr>
        </p:nvSpPr>
        <p:spPr>
          <a:xfrm>
            <a:off x="1680301" y="3049450"/>
            <a:ext cx="5783400" cy="9090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1pPr>
            <a:lvl2pPr indent="0" lvl="1" marL="4572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2pPr>
            <a:lvl3pPr indent="0" lvl="2" marL="9144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3pPr>
            <a:lvl4pPr indent="0" lvl="3" marL="13716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4pPr>
            <a:lvl5pPr indent="0" lvl="4" marL="18288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5pPr>
            <a:lvl6pPr indent="0" lvl="5" marL="22860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6pPr>
            <a:lvl7pPr indent="0" lvl="6" marL="27432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7pPr>
            <a:lvl8pPr indent="0" lvl="7" marL="32004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8pPr>
            <a:lvl9pPr indent="0" lvl="8" marL="3657600" marR="0" rtl="0" algn="ctr">
              <a:lnSpc>
                <a:spcPct val="100000"/>
              </a:lnSpc>
              <a:spcBef>
                <a:spcPts val="0"/>
              </a:spcBef>
              <a:spcAft>
                <a:spcPts val="0"/>
              </a:spcAft>
              <a:buClr>
                <a:schemeClr val="accent5"/>
              </a:buClr>
              <a:buSzPts val="1400"/>
              <a:buFont typeface="Roboto Slab"/>
              <a:buNone/>
              <a:defRPr b="0" i="0" sz="2400" u="none" cap="none" strike="noStrike">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1"/>
          <p:cNvSpPr txBox="1"/>
          <p:nvPr>
            <p:ph type="title"/>
          </p:nvPr>
        </p:nvSpPr>
        <p:spPr>
          <a:xfrm>
            <a:off x="387900" y="1152450"/>
            <a:ext cx="8368200" cy="15384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accent5"/>
              </a:buClr>
              <a:buSzPts val="1400"/>
              <a:buFont typeface="Roboto Slab"/>
              <a:buNone/>
              <a:defRPr b="0" i="0" sz="13000" u="none" cap="none" strike="noStrike">
                <a:solidFill>
                  <a:schemeClr val="accent5"/>
                </a:solidFill>
                <a:latin typeface="Roboto Slab"/>
                <a:ea typeface="Roboto Slab"/>
                <a:cs typeface="Roboto Slab"/>
                <a:sym typeface="Roboto Slab"/>
              </a:defRPr>
            </a:lvl1pPr>
            <a:lvl2pPr indent="0" lvl="1"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2pPr>
            <a:lvl3pPr indent="0" lvl="2"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3pPr>
            <a:lvl4pPr indent="0" lvl="3"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4pPr>
            <a:lvl5pPr indent="0" lvl="4"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5pPr>
            <a:lvl6pPr indent="0" lvl="5"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6pPr>
            <a:lvl7pPr indent="0" lvl="6"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7pPr>
            <a:lvl8pPr indent="0" lvl="7"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8pPr>
            <a:lvl9pPr indent="0" lvl="8" rtl="0" algn="ctr">
              <a:spcBef>
                <a:spcPts val="0"/>
              </a:spcBef>
              <a:spcAft>
                <a:spcPts val="0"/>
              </a:spcAft>
              <a:buClr>
                <a:schemeClr val="accent5"/>
              </a:buClr>
              <a:buSzPts val="1400"/>
              <a:buFont typeface="Roboto Slab"/>
              <a:buNone/>
              <a:defRPr sz="13000">
                <a:solidFill>
                  <a:schemeClr val="accent5"/>
                </a:solidFill>
                <a:latin typeface="Roboto Slab"/>
                <a:ea typeface="Roboto Slab"/>
                <a:cs typeface="Roboto Slab"/>
                <a:sym typeface="Roboto Slab"/>
              </a:defRPr>
            </a:lvl9pPr>
          </a:lstStyle>
          <a:p/>
        </p:txBody>
      </p:sp>
      <p:sp>
        <p:nvSpPr>
          <p:cNvPr id="55" name="Google Shape;55;p11"/>
          <p:cNvSpPr txBox="1"/>
          <p:nvPr>
            <p:ph idx="1" type="body"/>
          </p:nvPr>
        </p:nvSpPr>
        <p:spPr>
          <a:xfrm>
            <a:off x="387900" y="2919450"/>
            <a:ext cx="8368200" cy="10716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15000"/>
              </a:lnSpc>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1pPr>
            <a:lvl2pPr indent="-228600" lvl="1" marL="9144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2pPr>
            <a:lvl3pPr indent="-228600" lvl="2" marL="13716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3pPr>
            <a:lvl4pPr indent="-228600" lvl="3" marL="18288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4pPr>
            <a:lvl5pPr indent="-228600" lvl="4" marL="22860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5pPr>
            <a:lvl6pPr indent="-228600" lvl="5" marL="27432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6pPr>
            <a:lvl7pPr indent="-228600" lvl="6" marL="32004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7pPr>
            <a:lvl8pPr indent="-228600" lvl="7" marL="3657600" marR="0" rtl="0" algn="ctr">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8pPr>
            <a:lvl9pPr indent="-228600" lvl="8" marL="4114800" marR="0" rtl="0" algn="ctr">
              <a:lnSpc>
                <a:spcPct val="115000"/>
              </a:lnSpc>
              <a:spcBef>
                <a:spcPts val="1600"/>
              </a:spcBef>
              <a:spcAft>
                <a:spcPts val="1600"/>
              </a:spcAft>
              <a:buClr>
                <a:schemeClr val="dk1"/>
              </a:buClr>
              <a:buSzPts val="1400"/>
              <a:buFont typeface="Roboto"/>
              <a:buNone/>
              <a:defRPr b="0" i="0" sz="1400" u="none" cap="none" strike="noStrike">
                <a:solidFill>
                  <a:schemeClr val="dk1"/>
                </a:solidFill>
                <a:latin typeface="Roboto"/>
                <a:ea typeface="Roboto"/>
                <a:cs typeface="Roboto"/>
                <a:sym typeface="Roboto"/>
              </a:defRPr>
            </a:lvl9pPr>
          </a:lstStyle>
          <a:p/>
        </p:txBody>
      </p:sp>
      <p:sp>
        <p:nvSpPr>
          <p:cNvPr id="56" name="Google Shape;56;p1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cxnSp>
        <p:nvCxnSpPr>
          <p:cNvPr id="17" name="Google Shape;17;p3"/>
          <p:cNvCxnSpPr/>
          <p:nvPr/>
        </p:nvCxnSpPr>
        <p:spPr>
          <a:xfrm>
            <a:off x="492562" y="1260283"/>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Roboto Slab"/>
              <a:buNone/>
              <a:defRPr b="0" i="0" sz="3000" u="none" cap="none" strike="noStrike">
                <a:solidFill>
                  <a:schemeClr val="dk1"/>
                </a:solidFill>
                <a:latin typeface="Roboto Slab"/>
                <a:ea typeface="Roboto Slab"/>
                <a:cs typeface="Roboto Slab"/>
                <a:sym typeface="Roboto Slab"/>
              </a:defRPr>
            </a:lvl1pPr>
            <a:lvl2pPr indent="0" lvl="1"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indent="0" lvl="2"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indent="0" lvl="3"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indent="0" lvl="4"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indent="0" lvl="5"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indent="0" lvl="6"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indent="0" lvl="7"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indent="0" lvl="8"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p:txBody>
      </p:sp>
      <p:sp>
        <p:nvSpPr>
          <p:cNvPr id="19" name="Google Shape;19;p3"/>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1pPr>
            <a:lvl2pPr indent="-228600" lvl="1" marL="914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400" u="none" cap="none" strike="noStrike">
                <a:solidFill>
                  <a:schemeClr val="dk1"/>
                </a:solidFill>
                <a:latin typeface="Roboto"/>
                <a:ea typeface="Roboto"/>
                <a:cs typeface="Roboto"/>
                <a:sym typeface="Roboto"/>
              </a:defRPr>
            </a:lvl9pPr>
          </a:lstStyle>
          <a:p/>
        </p:txBody>
      </p:sp>
      <p:sp>
        <p:nvSpPr>
          <p:cNvPr id="20" name="Google Shape;20;p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cxnSp>
        <p:nvCxnSpPr>
          <p:cNvPr id="22" name="Google Shape;22;p4"/>
          <p:cNvCxnSpPr/>
          <p:nvPr/>
        </p:nvCxnSpPr>
        <p:spPr>
          <a:xfrm>
            <a:off x="4359601" y="2817463"/>
            <a:ext cx="424800" cy="0"/>
          </a:xfrm>
          <a:prstGeom prst="straightConnector1">
            <a:avLst/>
          </a:prstGeom>
          <a:noFill/>
          <a:ln cap="flat" cmpd="sng" w="38100">
            <a:solidFill>
              <a:schemeClr val="accent4"/>
            </a:solidFill>
            <a:prstDash val="solid"/>
            <a:round/>
            <a:headEnd len="sm" w="sm" type="none"/>
            <a:tailEnd len="sm" w="sm" type="none"/>
          </a:ln>
        </p:spPr>
      </p:cxnSp>
      <p:sp>
        <p:nvSpPr>
          <p:cNvPr id="23" name="Google Shape;23;p4"/>
          <p:cNvSpPr txBox="1"/>
          <p:nvPr>
            <p:ph type="title"/>
          </p:nvPr>
        </p:nvSpPr>
        <p:spPr>
          <a:xfrm>
            <a:off x="480750" y="1764950"/>
            <a:ext cx="8222100" cy="9075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Roboto Slab"/>
              <a:buNone/>
              <a:defRPr b="0" i="0" sz="4800" u="none" cap="none" strike="noStrike">
                <a:solidFill>
                  <a:schemeClr val="dk1"/>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2pPr>
            <a:lvl3pPr indent="0" lvl="2"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3pPr>
            <a:lvl4pPr indent="0" lvl="3"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4pPr>
            <a:lvl5pPr indent="0" lvl="4"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5pPr>
            <a:lvl6pPr indent="0" lvl="5"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6pPr>
            <a:lvl7pPr indent="0" lvl="6"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7pPr>
            <a:lvl8pPr indent="0" lvl="7"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8pPr>
            <a:lvl9pPr indent="0" lvl="8" rtl="0" algn="ctr">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9pPr>
          </a:lstStyle>
          <a:p/>
        </p:txBody>
      </p:sp>
      <p:sp>
        <p:nvSpPr>
          <p:cNvPr id="24" name="Google Shape;24;p4"/>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2" y="1260283"/>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Roboto Slab"/>
              <a:buNone/>
              <a:defRPr b="0" i="0" sz="3000" u="none" cap="none" strike="noStrike">
                <a:solidFill>
                  <a:schemeClr val="dk1"/>
                </a:solidFill>
                <a:latin typeface="Roboto Slab"/>
                <a:ea typeface="Roboto Slab"/>
                <a:cs typeface="Roboto Slab"/>
                <a:sym typeface="Roboto Slab"/>
              </a:defRPr>
            </a:lvl1pPr>
            <a:lvl2pPr indent="0" lvl="1"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indent="0" lvl="2"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indent="0" lvl="3"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indent="0" lvl="4"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indent="0" lvl="5"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indent="0" lvl="6"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indent="0" lvl="7"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indent="0" lvl="8"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p:txBody>
      </p:sp>
      <p:sp>
        <p:nvSpPr>
          <p:cNvPr id="28" name="Google Shape;28;p5"/>
          <p:cNvSpPr txBox="1"/>
          <p:nvPr>
            <p:ph idx="1" type="body"/>
          </p:nvPr>
        </p:nvSpPr>
        <p:spPr>
          <a:xfrm>
            <a:off x="387900" y="1489825"/>
            <a:ext cx="3999900" cy="3078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1pPr>
            <a:lvl2pPr indent="-228600" lvl="1" marL="9144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200" u="none" cap="none" strike="noStrike">
                <a:solidFill>
                  <a:schemeClr val="dk1"/>
                </a:solidFill>
                <a:latin typeface="Roboto"/>
                <a:ea typeface="Roboto"/>
                <a:cs typeface="Roboto"/>
                <a:sym typeface="Roboto"/>
              </a:defRPr>
            </a:lvl9pPr>
          </a:lstStyle>
          <a:p/>
        </p:txBody>
      </p:sp>
      <p:sp>
        <p:nvSpPr>
          <p:cNvPr id="29" name="Google Shape;29;p5"/>
          <p:cNvSpPr txBox="1"/>
          <p:nvPr>
            <p:ph idx="2" type="body"/>
          </p:nvPr>
        </p:nvSpPr>
        <p:spPr>
          <a:xfrm>
            <a:off x="4756200" y="1489825"/>
            <a:ext cx="3999900" cy="3078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1pPr>
            <a:lvl2pPr indent="-228600" lvl="1" marL="9144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200" u="none" cap="none" strike="noStrike">
                <a:solidFill>
                  <a:schemeClr val="dk1"/>
                </a:solidFill>
                <a:latin typeface="Roboto"/>
                <a:ea typeface="Roboto"/>
                <a:cs typeface="Roboto"/>
                <a:sym typeface="Roboto"/>
              </a:defRPr>
            </a:lvl9pPr>
          </a:lstStyle>
          <a:p/>
        </p:txBody>
      </p:sp>
      <p:sp>
        <p:nvSpPr>
          <p:cNvPr id="30" name="Google Shape;30;p5"/>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Roboto Slab"/>
              <a:buNone/>
              <a:defRPr b="0" i="0" sz="3000" u="none" cap="none" strike="noStrike">
                <a:solidFill>
                  <a:schemeClr val="dk1"/>
                </a:solidFill>
                <a:latin typeface="Roboto Slab"/>
                <a:ea typeface="Roboto Slab"/>
                <a:cs typeface="Roboto Slab"/>
                <a:sym typeface="Roboto Slab"/>
              </a:defRPr>
            </a:lvl1pPr>
            <a:lvl2pPr indent="0" lvl="1"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indent="0" lvl="2"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indent="0" lvl="3"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indent="0" lvl="4"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indent="0" lvl="5"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indent="0" lvl="6"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indent="0" lvl="7"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indent="0" lvl="8"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p:txBody>
      </p:sp>
      <p:sp>
        <p:nvSpPr>
          <p:cNvPr id="33" name="Google Shape;33;p6"/>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34" name="Shape 34"/>
        <p:cNvGrpSpPr/>
        <p:nvPr/>
      </p:nvGrpSpPr>
      <p:grpSpPr>
        <a:xfrm>
          <a:off x="0" y="0"/>
          <a:ext cx="0" cy="0"/>
          <a:chOff x="0" y="0"/>
          <a:chExt cx="0" cy="0"/>
        </a:xfrm>
      </p:grpSpPr>
      <p:cxnSp>
        <p:nvCxnSpPr>
          <p:cNvPr id="35" name="Google Shape;35;p7"/>
          <p:cNvCxnSpPr/>
          <p:nvPr/>
        </p:nvCxnSpPr>
        <p:spPr>
          <a:xfrm>
            <a:off x="489218" y="1412276"/>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Roboto Slab"/>
              <a:buNone/>
              <a:defRPr b="0" i="0" sz="2400" u="none" cap="none" strike="noStrike">
                <a:solidFill>
                  <a:schemeClr val="dk1"/>
                </a:solidFill>
                <a:latin typeface="Roboto Slab"/>
                <a:ea typeface="Roboto Slab"/>
                <a:cs typeface="Roboto Slab"/>
                <a:sym typeface="Roboto Slab"/>
              </a:defRPr>
            </a:lvl1pPr>
            <a:lvl2pPr indent="0" lvl="1"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2pPr>
            <a:lvl3pPr indent="0" lvl="2"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3pPr>
            <a:lvl4pPr indent="0" lvl="3"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4pPr>
            <a:lvl5pPr indent="0" lvl="4"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5pPr>
            <a:lvl6pPr indent="0" lvl="5"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6pPr>
            <a:lvl7pPr indent="0" lvl="6"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7pPr>
            <a:lvl8pPr indent="0" lvl="7"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8pPr>
            <a:lvl9pPr indent="0" lvl="8" rtl="0">
              <a:spcBef>
                <a:spcPts val="0"/>
              </a:spcBef>
              <a:spcAft>
                <a:spcPts val="0"/>
              </a:spcAft>
              <a:buClr>
                <a:schemeClr val="dk1"/>
              </a:buClr>
              <a:buSzPts val="1400"/>
              <a:buFont typeface="Roboto Slab"/>
              <a:buNone/>
              <a:defRPr sz="2400">
                <a:solidFill>
                  <a:schemeClr val="dk1"/>
                </a:solidFill>
                <a:latin typeface="Roboto Slab"/>
                <a:ea typeface="Roboto Slab"/>
                <a:cs typeface="Roboto Slab"/>
                <a:sym typeface="Roboto Slab"/>
              </a:defRPr>
            </a:lvl9pPr>
          </a:lstStyle>
          <a:p/>
        </p:txBody>
      </p:sp>
      <p:sp>
        <p:nvSpPr>
          <p:cNvPr id="37" name="Google Shape;37;p7"/>
          <p:cNvSpPr txBox="1"/>
          <p:nvPr>
            <p:ph idx="1" type="body"/>
          </p:nvPr>
        </p:nvSpPr>
        <p:spPr>
          <a:xfrm>
            <a:off x="387900" y="1594025"/>
            <a:ext cx="2808000" cy="2681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1pPr>
            <a:lvl2pPr indent="-228600" lvl="1" marL="9144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2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200" u="none" cap="none" strike="noStrike">
                <a:solidFill>
                  <a:schemeClr val="dk1"/>
                </a:solidFill>
                <a:latin typeface="Roboto"/>
                <a:ea typeface="Roboto"/>
                <a:cs typeface="Roboto"/>
                <a:sym typeface="Roboto"/>
              </a:defRPr>
            </a:lvl9pPr>
          </a:lstStyle>
          <a:p/>
        </p:txBody>
      </p:sp>
      <p:sp>
        <p:nvSpPr>
          <p:cNvPr id="38" name="Google Shape;38;p7"/>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Roboto Slab"/>
              <a:buNone/>
              <a:defRPr b="0" i="0" sz="4800" u="none" cap="none" strike="noStrike">
                <a:solidFill>
                  <a:schemeClr val="dk1"/>
                </a:solidFill>
                <a:latin typeface="Roboto Slab"/>
                <a:ea typeface="Roboto Slab"/>
                <a:cs typeface="Roboto Slab"/>
                <a:sym typeface="Roboto Slab"/>
              </a:defRPr>
            </a:lvl1pPr>
            <a:lvl2pPr indent="0" lvl="1"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2pPr>
            <a:lvl3pPr indent="0" lvl="2"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3pPr>
            <a:lvl4pPr indent="0" lvl="3"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4pPr>
            <a:lvl5pPr indent="0" lvl="4"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5pPr>
            <a:lvl6pPr indent="0" lvl="5"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6pPr>
            <a:lvl7pPr indent="0" lvl="6"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7pPr>
            <a:lvl8pPr indent="0" lvl="7"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8pPr>
            <a:lvl9pPr indent="0" lvl="8" rtl="0">
              <a:spcBef>
                <a:spcPts val="0"/>
              </a:spcBef>
              <a:spcAft>
                <a:spcPts val="0"/>
              </a:spcAft>
              <a:buClr>
                <a:schemeClr val="dk1"/>
              </a:buClr>
              <a:buSzPts val="1400"/>
              <a:buFont typeface="Roboto Slab"/>
              <a:buNone/>
              <a:defRPr sz="4800">
                <a:solidFill>
                  <a:schemeClr val="dk1"/>
                </a:solidFill>
                <a:latin typeface="Roboto Slab"/>
                <a:ea typeface="Roboto Slab"/>
                <a:cs typeface="Roboto Slab"/>
                <a:sym typeface="Roboto Slab"/>
              </a:defRPr>
            </a:lvl9pPr>
          </a:lstStyle>
          <a:p/>
        </p:txBody>
      </p:sp>
      <p:sp>
        <p:nvSpPr>
          <p:cNvPr id="41" name="Google Shape;41;p8"/>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1400"/>
              <a:buFont typeface="Roboto Slab"/>
              <a:buNone/>
              <a:defRPr b="0" i="0" sz="3800" u="none" cap="none" strike="noStrike">
                <a:solidFill>
                  <a:schemeClr val="dk1"/>
                </a:solidFill>
                <a:latin typeface="Roboto Slab"/>
                <a:ea typeface="Roboto Slab"/>
                <a:cs typeface="Roboto Slab"/>
                <a:sym typeface="Roboto Slab"/>
              </a:defRPr>
            </a:lvl1pPr>
            <a:lvl2pPr indent="0" lvl="1"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2pPr>
            <a:lvl3pPr indent="0" lvl="2"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3pPr>
            <a:lvl4pPr indent="0" lvl="3"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4pPr>
            <a:lvl5pPr indent="0" lvl="4"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5pPr>
            <a:lvl6pPr indent="0" lvl="5"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6pPr>
            <a:lvl7pPr indent="0" lvl="6"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7pPr>
            <a:lvl8pPr indent="0" lvl="7"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8pPr>
            <a:lvl9pPr indent="0" lvl="8" rtl="0" algn="ctr">
              <a:spcBef>
                <a:spcPts val="0"/>
              </a:spcBef>
              <a:spcAft>
                <a:spcPts val="0"/>
              </a:spcAft>
              <a:buClr>
                <a:schemeClr val="dk1"/>
              </a:buClr>
              <a:buSzPts val="1400"/>
              <a:buFont typeface="Roboto Slab"/>
              <a:buNone/>
              <a:defRPr sz="3800">
                <a:solidFill>
                  <a:schemeClr val="dk1"/>
                </a:solidFill>
                <a:latin typeface="Roboto Slab"/>
                <a:ea typeface="Roboto Slab"/>
                <a:cs typeface="Roboto Slab"/>
                <a:sym typeface="Roboto Slab"/>
              </a:defRPr>
            </a:lvl9pPr>
          </a:lstStyle>
          <a:p/>
        </p:txBody>
      </p:sp>
      <p:sp>
        <p:nvSpPr>
          <p:cNvPr id="46" name="Google Shape;46;p9"/>
          <p:cNvSpPr txBox="1"/>
          <p:nvPr>
            <p:ph idx="1" type="subTitle"/>
          </p:nvPr>
        </p:nvSpPr>
        <p:spPr>
          <a:xfrm>
            <a:off x="265500" y="2769000"/>
            <a:ext cx="4045200" cy="13455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1pPr>
            <a:lvl2pPr indent="0" lvl="1" marL="4572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2pPr>
            <a:lvl3pPr indent="0" lvl="2" marL="9144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3pPr>
            <a:lvl4pPr indent="0" lvl="3" marL="13716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4pPr>
            <a:lvl5pPr indent="0" lvl="4" marL="18288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5pPr>
            <a:lvl6pPr indent="0" lvl="5" marL="22860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6pPr>
            <a:lvl7pPr indent="0" lvl="6" marL="27432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7pPr>
            <a:lvl8pPr indent="0" lvl="7" marL="32004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8pPr>
            <a:lvl9pPr indent="0" lvl="8" marL="3657600" marR="0" rtl="0" algn="ctr">
              <a:lnSpc>
                <a:spcPct val="100000"/>
              </a:lnSpc>
              <a:spcBef>
                <a:spcPts val="0"/>
              </a:spcBef>
              <a:spcAft>
                <a:spcPts val="0"/>
              </a:spcAft>
              <a:buClr>
                <a:schemeClr val="accent5"/>
              </a:buClr>
              <a:buSzPts val="1400"/>
              <a:buFont typeface="Roboto"/>
              <a:buNone/>
              <a:defRPr b="0" i="0" sz="2100" u="none" cap="none" strike="noStrike">
                <a:solidFill>
                  <a:schemeClr val="accent5"/>
                </a:solidFill>
                <a:latin typeface="Roboto"/>
                <a:ea typeface="Roboto"/>
                <a:cs typeface="Roboto"/>
                <a:sym typeface="Roboto"/>
              </a:defRPr>
            </a:lvl9pPr>
          </a:lstStyle>
          <a:p/>
        </p:txBody>
      </p:sp>
      <p:sp>
        <p:nvSpPr>
          <p:cNvPr id="47" name="Google Shape;47;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5000"/>
              </a:lnSpc>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1pPr>
            <a:lvl2pPr indent="-228600" lvl="1" marL="914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400" u="none" cap="none" strike="noStrike">
                <a:solidFill>
                  <a:schemeClr val="dk1"/>
                </a:solidFill>
                <a:latin typeface="Roboto"/>
                <a:ea typeface="Roboto"/>
                <a:cs typeface="Roboto"/>
                <a:sym typeface="Roboto"/>
              </a:defRPr>
            </a:lvl9pPr>
          </a:lstStyle>
          <a:p/>
        </p:txBody>
      </p:sp>
      <p:sp>
        <p:nvSpPr>
          <p:cNvPr id="48" name="Google Shape;48;p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400"/>
              <a:buFont typeface="Roboto Slab"/>
              <a:buNone/>
              <a:defRPr b="0" i="0" sz="1800" u="none" cap="none" strike="noStrike">
                <a:solidFill>
                  <a:schemeClr val="dk1"/>
                </a:solidFill>
                <a:latin typeface="Roboto Slab"/>
                <a:ea typeface="Roboto Slab"/>
                <a:cs typeface="Roboto Slab"/>
                <a:sym typeface="Roboto Slab"/>
              </a:defRPr>
            </a:lvl1pPr>
            <a:lvl2pPr indent="-228600" lvl="1" marL="914400" marR="0" rtl="0" algn="l">
              <a:lnSpc>
                <a:spcPct val="115000"/>
              </a:lnSpc>
              <a:spcBef>
                <a:spcPts val="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400" u="none" cap="none" strike="noStrike">
                <a:solidFill>
                  <a:schemeClr val="dk1"/>
                </a:solidFill>
                <a:latin typeface="Roboto"/>
                <a:ea typeface="Roboto"/>
                <a:cs typeface="Roboto"/>
                <a:sym typeface="Roboto"/>
              </a:defRPr>
            </a:lvl9pPr>
          </a:lstStyle>
          <a:p/>
        </p:txBody>
      </p:sp>
      <p:sp>
        <p:nvSpPr>
          <p:cNvPr id="51" name="Google Shape;51;p10"/>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Roboto Slab"/>
              <a:buNone/>
              <a:defRPr b="0" i="0" sz="3000" u="none" cap="none" strike="noStrike">
                <a:solidFill>
                  <a:schemeClr val="dk1"/>
                </a:solidFill>
                <a:latin typeface="Roboto Slab"/>
                <a:ea typeface="Roboto Slab"/>
                <a:cs typeface="Roboto Slab"/>
                <a:sym typeface="Roboto Slab"/>
              </a:defRPr>
            </a:lvl1pPr>
            <a:lvl2pPr indent="0" lvl="1"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2pPr>
            <a:lvl3pPr indent="0" lvl="2"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3pPr>
            <a:lvl4pPr indent="0" lvl="3"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4pPr>
            <a:lvl5pPr indent="0" lvl="4"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5pPr>
            <a:lvl6pPr indent="0" lvl="5"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6pPr>
            <a:lvl7pPr indent="0" lvl="6"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7pPr>
            <a:lvl8pPr indent="0" lvl="7"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8pPr>
            <a:lvl9pPr indent="0" lvl="8" rtl="0">
              <a:spcBef>
                <a:spcPts val="0"/>
              </a:spcBef>
              <a:spcAft>
                <a:spcPts val="0"/>
              </a:spcAft>
              <a:buClr>
                <a:schemeClr val="dk1"/>
              </a:buClr>
              <a:buSzPts val="14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5000"/>
              </a:lnSpc>
              <a:spcBef>
                <a:spcPts val="0"/>
              </a:spcBef>
              <a:spcAft>
                <a:spcPts val="0"/>
              </a:spcAft>
              <a:buClr>
                <a:schemeClr val="dk1"/>
              </a:buClr>
              <a:buSzPts val="1400"/>
              <a:buFont typeface="Roboto"/>
              <a:buNone/>
              <a:defRPr b="0" i="0" sz="1800" u="none" cap="none" strike="noStrike">
                <a:solidFill>
                  <a:schemeClr val="dk1"/>
                </a:solidFill>
                <a:latin typeface="Roboto"/>
                <a:ea typeface="Roboto"/>
                <a:cs typeface="Roboto"/>
                <a:sym typeface="Roboto"/>
              </a:defRPr>
            </a:lvl1pPr>
            <a:lvl2pPr indent="-228600" lvl="1" marL="914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2pPr>
            <a:lvl3pPr indent="-228600" lvl="2" marL="1371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3pPr>
            <a:lvl4pPr indent="-228600" lvl="3" marL="18288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4pPr>
            <a:lvl5pPr indent="-228600" lvl="4" marL="22860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5pPr>
            <a:lvl6pPr indent="-228600" lvl="5" marL="27432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6pPr>
            <a:lvl7pPr indent="-228600" lvl="6" marL="32004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7pPr>
            <a:lvl8pPr indent="-228600" lvl="7" marL="3657600" marR="0" rtl="0" algn="l">
              <a:lnSpc>
                <a:spcPct val="115000"/>
              </a:lnSpc>
              <a:spcBef>
                <a:spcPts val="1600"/>
              </a:spcBef>
              <a:spcAft>
                <a:spcPts val="0"/>
              </a:spcAft>
              <a:buClr>
                <a:schemeClr val="dk1"/>
              </a:buClr>
              <a:buSzPts val="1400"/>
              <a:buFont typeface="Roboto"/>
              <a:buNone/>
              <a:defRPr b="0" i="0" sz="1400" u="none" cap="none" strike="noStrike">
                <a:solidFill>
                  <a:schemeClr val="dk1"/>
                </a:solidFill>
                <a:latin typeface="Roboto"/>
                <a:ea typeface="Roboto"/>
                <a:cs typeface="Roboto"/>
                <a:sym typeface="Roboto"/>
              </a:defRPr>
            </a:lvl8pPr>
            <a:lvl9pPr indent="-228600" lvl="8" marL="4114800" marR="0" rtl="0" algn="l">
              <a:lnSpc>
                <a:spcPct val="115000"/>
              </a:lnSpc>
              <a:spcBef>
                <a:spcPts val="1600"/>
              </a:spcBef>
              <a:spcAft>
                <a:spcPts val="1600"/>
              </a:spcAft>
              <a:buClr>
                <a:schemeClr val="dk1"/>
              </a:buClr>
              <a:buSzPts val="1400"/>
              <a:buFont typeface="Roboto"/>
              <a:buNone/>
              <a:defRPr b="0" i="0" sz="1400" u="none" cap="none" strike="noStrike">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chemeClr val="dk1"/>
              </a:buClr>
              <a:buFont typeface="Roboto"/>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canoncityschools.org" TargetMode="Externa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3.jp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40" Type="http://schemas.openxmlformats.org/officeDocument/2006/relationships/image" Target="../media/image37.png"/><Relationship Id="rId20" Type="http://schemas.openxmlformats.org/officeDocument/2006/relationships/image" Target="../media/image17.png"/><Relationship Id="rId42" Type="http://schemas.openxmlformats.org/officeDocument/2006/relationships/image" Target="../media/image41.png"/><Relationship Id="rId41" Type="http://schemas.openxmlformats.org/officeDocument/2006/relationships/image" Target="../media/image43.png"/><Relationship Id="rId22" Type="http://schemas.openxmlformats.org/officeDocument/2006/relationships/image" Target="../media/image19.png"/><Relationship Id="rId44" Type="http://schemas.openxmlformats.org/officeDocument/2006/relationships/image" Target="../media/image39.png"/><Relationship Id="rId21" Type="http://schemas.openxmlformats.org/officeDocument/2006/relationships/image" Target="../media/image21.png"/><Relationship Id="rId43" Type="http://schemas.openxmlformats.org/officeDocument/2006/relationships/image" Target="../media/image46.png"/><Relationship Id="rId24" Type="http://schemas.openxmlformats.org/officeDocument/2006/relationships/image" Target="../media/image20.png"/><Relationship Id="rId46" Type="http://schemas.openxmlformats.org/officeDocument/2006/relationships/image" Target="../media/image44.jpg"/><Relationship Id="rId23" Type="http://schemas.openxmlformats.org/officeDocument/2006/relationships/image" Target="../media/image23.png"/><Relationship Id="rId4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hyperlink" Target="https://safesmartsocial.com/app-guide-parents-teachers/" TargetMode="External"/><Relationship Id="rId9" Type="http://schemas.openxmlformats.org/officeDocument/2006/relationships/image" Target="../media/image7.png"/><Relationship Id="rId26" Type="http://schemas.openxmlformats.org/officeDocument/2006/relationships/image" Target="../media/image53.png"/><Relationship Id="rId25" Type="http://schemas.openxmlformats.org/officeDocument/2006/relationships/image" Target="../media/image18.png"/><Relationship Id="rId28" Type="http://schemas.openxmlformats.org/officeDocument/2006/relationships/image" Target="../media/image24.png"/><Relationship Id="rId27" Type="http://schemas.openxmlformats.org/officeDocument/2006/relationships/image" Target="../media/image22.png"/><Relationship Id="rId5" Type="http://schemas.openxmlformats.org/officeDocument/2006/relationships/image" Target="../media/image5.png"/><Relationship Id="rId6" Type="http://schemas.openxmlformats.org/officeDocument/2006/relationships/image" Target="../media/image8.png"/><Relationship Id="rId29" Type="http://schemas.openxmlformats.org/officeDocument/2006/relationships/image" Target="../media/image25.png"/><Relationship Id="rId7" Type="http://schemas.openxmlformats.org/officeDocument/2006/relationships/image" Target="../media/image4.png"/><Relationship Id="rId8" Type="http://schemas.openxmlformats.org/officeDocument/2006/relationships/image" Target="../media/image16.png"/><Relationship Id="rId31" Type="http://schemas.openxmlformats.org/officeDocument/2006/relationships/image" Target="../media/image28.png"/><Relationship Id="rId30" Type="http://schemas.openxmlformats.org/officeDocument/2006/relationships/image" Target="../media/image26.png"/><Relationship Id="rId11" Type="http://schemas.openxmlformats.org/officeDocument/2006/relationships/image" Target="../media/image11.png"/><Relationship Id="rId33" Type="http://schemas.openxmlformats.org/officeDocument/2006/relationships/image" Target="../media/image32.png"/><Relationship Id="rId10" Type="http://schemas.openxmlformats.org/officeDocument/2006/relationships/image" Target="../media/image42.png"/><Relationship Id="rId32" Type="http://schemas.openxmlformats.org/officeDocument/2006/relationships/image" Target="../media/image31.jpg"/><Relationship Id="rId13" Type="http://schemas.openxmlformats.org/officeDocument/2006/relationships/image" Target="../media/image10.png"/><Relationship Id="rId35" Type="http://schemas.openxmlformats.org/officeDocument/2006/relationships/image" Target="../media/image33.jpg"/><Relationship Id="rId12" Type="http://schemas.openxmlformats.org/officeDocument/2006/relationships/image" Target="../media/image12.png"/><Relationship Id="rId34" Type="http://schemas.openxmlformats.org/officeDocument/2006/relationships/image" Target="../media/image30.png"/><Relationship Id="rId15" Type="http://schemas.openxmlformats.org/officeDocument/2006/relationships/image" Target="../media/image54.png"/><Relationship Id="rId37" Type="http://schemas.openxmlformats.org/officeDocument/2006/relationships/image" Target="../media/image36.png"/><Relationship Id="rId14" Type="http://schemas.openxmlformats.org/officeDocument/2006/relationships/image" Target="../media/image56.png"/><Relationship Id="rId36" Type="http://schemas.openxmlformats.org/officeDocument/2006/relationships/image" Target="../media/image29.jpg"/><Relationship Id="rId17" Type="http://schemas.openxmlformats.org/officeDocument/2006/relationships/image" Target="../media/image14.png"/><Relationship Id="rId39" Type="http://schemas.openxmlformats.org/officeDocument/2006/relationships/image" Target="../media/image34.jpg"/><Relationship Id="rId16" Type="http://schemas.openxmlformats.org/officeDocument/2006/relationships/image" Target="../media/image38.png"/><Relationship Id="rId38" Type="http://schemas.openxmlformats.org/officeDocument/2006/relationships/image" Target="../media/image35.png"/><Relationship Id="rId19" Type="http://schemas.openxmlformats.org/officeDocument/2006/relationships/image" Target="../media/image52.png"/><Relationship Id="rId1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1" y="1190551"/>
            <a:ext cx="5783400" cy="1457399"/>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Roboto Slab"/>
              <a:buNone/>
            </a:pPr>
            <a:r>
              <a:rPr b="1" i="0" lang="en" sz="4000" u="none" cap="none" strike="noStrike">
                <a:solidFill>
                  <a:schemeClr val="dk1"/>
                </a:solidFill>
                <a:latin typeface="Roboto Slab"/>
                <a:ea typeface="Roboto Slab"/>
                <a:cs typeface="Roboto Slab"/>
                <a:sym typeface="Roboto Slab"/>
              </a:rPr>
              <a:t>Digital Citizenship</a:t>
            </a:r>
            <a:endParaRPr/>
          </a:p>
          <a:p>
            <a:pPr indent="0" lvl="0" marL="0" marR="0" rtl="0" algn="ctr">
              <a:lnSpc>
                <a:spcPct val="100000"/>
              </a:lnSpc>
              <a:spcBef>
                <a:spcPts val="0"/>
              </a:spcBef>
              <a:spcAft>
                <a:spcPts val="0"/>
              </a:spcAft>
              <a:buClr>
                <a:schemeClr val="dk1"/>
              </a:buClr>
              <a:buFont typeface="Roboto Slab"/>
              <a:buNone/>
            </a:pPr>
            <a:r>
              <a:rPr b="1" i="0" lang="en" sz="3600" u="none" cap="none" strike="noStrike">
                <a:solidFill>
                  <a:schemeClr val="dk1"/>
                </a:solidFill>
                <a:latin typeface="Roboto Slab"/>
                <a:ea typeface="Roboto Slab"/>
                <a:cs typeface="Roboto Slab"/>
                <a:sym typeface="Roboto Slab"/>
              </a:rPr>
              <a:t>What You Need To Know?</a:t>
            </a:r>
            <a:endParaRPr/>
          </a:p>
        </p:txBody>
      </p:sp>
      <p:sp>
        <p:nvSpPr>
          <p:cNvPr id="64" name="Google Shape;64;p13"/>
          <p:cNvSpPr txBox="1"/>
          <p:nvPr>
            <p:ph idx="1" type="subTitle"/>
          </p:nvPr>
        </p:nvSpPr>
        <p:spPr>
          <a:xfrm>
            <a:off x="1680301" y="3354250"/>
            <a:ext cx="5783400" cy="90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5"/>
              </a:buClr>
              <a:buFont typeface="Roboto Slab"/>
              <a:buNone/>
            </a:pPr>
            <a:r>
              <a:rPr b="1" i="0" lang="en" sz="2400" u="none" cap="none" strike="noStrike">
                <a:solidFill>
                  <a:schemeClr val="accent5"/>
                </a:solidFill>
                <a:latin typeface="Roboto Slab"/>
                <a:ea typeface="Roboto Slab"/>
                <a:cs typeface="Roboto Slab"/>
                <a:sym typeface="Roboto Slab"/>
              </a:rPr>
              <a:t>Canon City School’s </a:t>
            </a:r>
            <a:endParaRPr/>
          </a:p>
          <a:p>
            <a:pPr indent="0" lvl="0" marL="0" marR="0" rtl="0" algn="ctr">
              <a:lnSpc>
                <a:spcPct val="100000"/>
              </a:lnSpc>
              <a:spcBef>
                <a:spcPts val="0"/>
              </a:spcBef>
              <a:spcAft>
                <a:spcPts val="0"/>
              </a:spcAft>
              <a:buClr>
                <a:schemeClr val="accent5"/>
              </a:buClr>
              <a:buFont typeface="Roboto Slab"/>
              <a:buNone/>
            </a:pPr>
            <a:r>
              <a:rPr b="1" i="0" lang="en" sz="2400" u="none" cap="none" strike="noStrike">
                <a:solidFill>
                  <a:schemeClr val="accent5"/>
                </a:solidFill>
                <a:latin typeface="Roboto Slab"/>
                <a:ea typeface="Roboto Slab"/>
                <a:cs typeface="Roboto Slab"/>
                <a:sym typeface="Roboto Slab"/>
              </a:rPr>
              <a:t>Digital Citizenship Committee</a:t>
            </a:r>
            <a:endParaRPr/>
          </a:p>
        </p:txBody>
      </p:sp>
      <p:sp>
        <p:nvSpPr>
          <p:cNvPr id="65" name="Google Shape;65;p13"/>
          <p:cNvSpPr txBox="1"/>
          <p:nvPr/>
        </p:nvSpPr>
        <p:spPr>
          <a:xfrm>
            <a:off x="429850" y="4357075"/>
            <a:ext cx="1738800" cy="66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387900" y="3056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Legal Implications</a:t>
            </a:r>
            <a:endParaRPr/>
          </a:p>
        </p:txBody>
      </p:sp>
      <p:sp>
        <p:nvSpPr>
          <p:cNvPr id="169" name="Google Shape;169;p22"/>
          <p:cNvSpPr txBox="1"/>
          <p:nvPr>
            <p:ph idx="1" type="body"/>
          </p:nvPr>
        </p:nvSpPr>
        <p:spPr>
          <a:xfrm>
            <a:off x="387900" y="1345350"/>
            <a:ext cx="8368200" cy="3588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Intellectual Property/Copyright</a:t>
            </a:r>
            <a:r>
              <a:rPr b="0" i="0" lang="en" sz="2000" u="none" cap="none" strike="noStrike">
                <a:solidFill>
                  <a:schemeClr val="dk1"/>
                </a:solidFill>
                <a:latin typeface="Roboto"/>
                <a:ea typeface="Roboto"/>
                <a:cs typeface="Roboto"/>
                <a:sym typeface="Roboto"/>
              </a:rPr>
              <a:t> - right to reuse and use existing works</a:t>
            </a:r>
            <a:endParaRPr/>
          </a:p>
          <a:p>
            <a:pPr indent="0" lvl="0" marL="0" marR="0" rtl="0" algn="l">
              <a:lnSpc>
                <a:spcPct val="100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Cyberbullying (Online Harassment)</a:t>
            </a:r>
            <a:r>
              <a:rPr b="0" i="0" lang="en" sz="2000" u="none" cap="none" strike="noStrike">
                <a:solidFill>
                  <a:schemeClr val="dk1"/>
                </a:solidFill>
                <a:latin typeface="Roboto"/>
                <a:ea typeface="Roboto"/>
                <a:cs typeface="Roboto"/>
                <a:sym typeface="Roboto"/>
              </a:rPr>
              <a:t> - deliberately using digital media to communicate false, embarrassing or hostile information about another person</a:t>
            </a:r>
            <a:endParaRPr/>
          </a:p>
          <a:p>
            <a:pPr indent="0" lvl="0" marL="0" marR="0" rtl="0" algn="l">
              <a:lnSpc>
                <a:spcPct val="100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Sexting</a:t>
            </a:r>
            <a:r>
              <a:rPr b="0" i="0" lang="en" sz="2000" u="none" cap="none" strike="noStrike">
                <a:solidFill>
                  <a:schemeClr val="dk1"/>
                </a:solidFill>
                <a:latin typeface="Roboto"/>
                <a:ea typeface="Roboto"/>
                <a:cs typeface="Roboto"/>
                <a:sym typeface="Roboto"/>
              </a:rPr>
              <a:t> - sending, receiving or forwarding sexually explicit messages or images via cell phone, computer or other digital device</a:t>
            </a:r>
            <a:endParaRPr/>
          </a:p>
          <a:p>
            <a:pPr indent="0" lvl="0" marL="0" marR="0" rtl="0" algn="l">
              <a:lnSpc>
                <a:spcPct val="100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Privacy Concern/Digital Footprint</a:t>
            </a:r>
            <a:r>
              <a:rPr b="0" i="0" lang="en" sz="2000" u="none" cap="none" strike="noStrike">
                <a:solidFill>
                  <a:schemeClr val="dk1"/>
                </a:solidFill>
                <a:latin typeface="Roboto"/>
                <a:ea typeface="Roboto"/>
                <a:cs typeface="Roboto"/>
                <a:sym typeface="Roboto"/>
              </a:rPr>
              <a:t> - sharing personal information, images, messages that remain online forever</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3"/>
          <p:cNvSpPr txBox="1"/>
          <p:nvPr>
            <p:ph type="title"/>
          </p:nvPr>
        </p:nvSpPr>
        <p:spPr>
          <a:xfrm>
            <a:off x="387900" y="3056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Texting &amp; Teens</a:t>
            </a:r>
            <a:endParaRPr b="1" i="0" sz="3000" u="none" cap="none" strike="noStrike">
              <a:solidFill>
                <a:schemeClr val="dk1"/>
              </a:solidFill>
              <a:latin typeface="Roboto Slab"/>
              <a:ea typeface="Roboto Slab"/>
              <a:cs typeface="Roboto Slab"/>
              <a:sym typeface="Roboto Slab"/>
            </a:endParaRPr>
          </a:p>
        </p:txBody>
      </p:sp>
      <p:sp>
        <p:nvSpPr>
          <p:cNvPr id="175" name="Google Shape;175;p23"/>
          <p:cNvSpPr txBox="1"/>
          <p:nvPr>
            <p:ph idx="1" type="body"/>
          </p:nvPr>
        </p:nvSpPr>
        <p:spPr>
          <a:xfrm>
            <a:off x="387900" y="1345350"/>
            <a:ext cx="8368200" cy="3588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5 Seconds – </a:t>
            </a:r>
            <a:r>
              <a:rPr b="0" i="0" lang="en" sz="2000" u="none" cap="none" strike="noStrike">
                <a:solidFill>
                  <a:schemeClr val="dk1"/>
                </a:solidFill>
                <a:latin typeface="Roboto"/>
                <a:ea typeface="Roboto"/>
                <a:cs typeface="Roboto"/>
                <a:sym typeface="Roboto"/>
              </a:rPr>
              <a:t>the avg time eyes are off the road while texting. Enough </a:t>
            </a:r>
            <a:r>
              <a:rPr lang="en" sz="2000"/>
              <a:t>time</a:t>
            </a:r>
            <a:r>
              <a:rPr b="0" i="0" lang="en" sz="2000" u="none" cap="none" strike="noStrike">
                <a:solidFill>
                  <a:schemeClr val="dk1"/>
                </a:solidFill>
                <a:latin typeface="Roboto"/>
                <a:ea typeface="Roboto"/>
                <a:cs typeface="Roboto"/>
                <a:sym typeface="Roboto"/>
              </a:rPr>
              <a:t> to travel a football </a:t>
            </a:r>
            <a:r>
              <a:rPr lang="en" sz="2000"/>
              <a:t>field</a:t>
            </a:r>
            <a:r>
              <a:rPr b="0" i="0" lang="en" sz="2000" u="none" cap="none" strike="noStrike">
                <a:solidFill>
                  <a:schemeClr val="dk1"/>
                </a:solidFill>
                <a:latin typeface="Roboto"/>
                <a:ea typeface="Roboto"/>
                <a:cs typeface="Roboto"/>
                <a:sym typeface="Roboto"/>
              </a:rPr>
              <a:t> at 55 MPH</a:t>
            </a:r>
            <a:endParaRPr b="0" i="0" sz="2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11 Percent </a:t>
            </a:r>
            <a:r>
              <a:rPr b="0" i="0" lang="en" sz="2000" u="none" cap="none" strike="noStrike">
                <a:solidFill>
                  <a:schemeClr val="dk1"/>
                </a:solidFill>
                <a:latin typeface="Roboto"/>
                <a:ea typeface="Roboto"/>
                <a:cs typeface="Roboto"/>
                <a:sym typeface="Roboto"/>
              </a:rPr>
              <a:t>– number of drivers under age 20 in </a:t>
            </a:r>
            <a:r>
              <a:rPr lang="en" sz="2000"/>
              <a:t>fatal</a:t>
            </a:r>
            <a:r>
              <a:rPr b="0" i="0" lang="en" sz="2000" u="none" cap="none" strike="noStrike">
                <a:solidFill>
                  <a:schemeClr val="dk1"/>
                </a:solidFill>
                <a:latin typeface="Roboto"/>
                <a:ea typeface="Roboto"/>
                <a:cs typeface="Roboto"/>
                <a:sym typeface="Roboto"/>
              </a:rPr>
              <a:t> accidents were reported as distracted at time of crash</a:t>
            </a:r>
            <a:endParaRPr/>
          </a:p>
          <a:p>
            <a:pPr indent="-241300" lvl="0" marL="457200" marR="0" rtl="0" algn="l">
              <a:lnSpc>
                <a:spcPct val="100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78 Percent</a:t>
            </a:r>
            <a:r>
              <a:rPr b="0" i="0" lang="en" sz="2000" u="none" cap="none" strike="noStrike">
                <a:solidFill>
                  <a:schemeClr val="dk1"/>
                </a:solidFill>
                <a:latin typeface="Roboto"/>
                <a:ea typeface="Roboto"/>
                <a:cs typeface="Roboto"/>
                <a:sym typeface="Roboto"/>
              </a:rPr>
              <a:t> – of teens/young adults said they read SMS messages while driving.</a:t>
            </a:r>
            <a:endParaRPr/>
          </a:p>
          <a:p>
            <a:pPr indent="-228600" lvl="0" marL="457200" marR="0" rtl="0" algn="l">
              <a:lnSpc>
                <a:spcPct val="100000"/>
              </a:lnSpc>
              <a:spcBef>
                <a:spcPts val="0"/>
              </a:spcBef>
              <a:spcAft>
                <a:spcPts val="0"/>
              </a:spcAft>
              <a:buClr>
                <a:schemeClr val="dk1"/>
              </a:buClr>
              <a:buSzPts val="2000"/>
              <a:buFont typeface="Roboto"/>
              <a:buNone/>
            </a:pPr>
            <a:r>
              <a:t/>
            </a:r>
            <a:endParaRPr b="0" i="0" sz="20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0" i="0" lang="en" sz="2000" u="none" cap="none" strike="noStrike">
                <a:solidFill>
                  <a:schemeClr val="dk1"/>
                </a:solidFill>
                <a:latin typeface="Roboto"/>
                <a:ea typeface="Roboto"/>
                <a:cs typeface="Roboto"/>
                <a:sym typeface="Roboto"/>
              </a:rPr>
              <a:t>Set example, don’t text &amp; drive. Set rules and enforce </a:t>
            </a:r>
            <a:r>
              <a:rPr lang="en" sz="2000"/>
              <a:t>consequences</a:t>
            </a:r>
            <a:r>
              <a:rPr b="0" i="0" lang="en" sz="2000" u="none" cap="none" strike="noStrike">
                <a:solidFill>
                  <a:schemeClr val="dk1"/>
                </a:solidFill>
                <a:latin typeface="Roboto"/>
                <a:ea typeface="Roboto"/>
                <a:cs typeface="Roboto"/>
                <a:sym typeface="Roboto"/>
              </a:rPr>
              <a:t>. Turn off phone while driving, you might just enjoy the break!</a:t>
            </a:r>
            <a:endParaRPr b="0" i="0" sz="1800" u="none" cap="none" strike="noStrike">
              <a:solidFill>
                <a:schemeClr val="dk1"/>
              </a:solidFill>
              <a:latin typeface="Roboto"/>
              <a:ea typeface="Roboto"/>
              <a:cs typeface="Roboto"/>
              <a:sym typeface="Roboto"/>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387900" y="3056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Talk To Your Teens</a:t>
            </a:r>
            <a:endParaRPr b="1" i="0" sz="3000" u="none" cap="none" strike="noStrike">
              <a:solidFill>
                <a:schemeClr val="dk1"/>
              </a:solidFill>
              <a:latin typeface="Roboto Slab"/>
              <a:ea typeface="Roboto Slab"/>
              <a:cs typeface="Roboto Slab"/>
              <a:sym typeface="Roboto Slab"/>
            </a:endParaRPr>
          </a:p>
        </p:txBody>
      </p:sp>
      <p:sp>
        <p:nvSpPr>
          <p:cNvPr id="181" name="Google Shape;181;p24"/>
          <p:cNvSpPr txBox="1"/>
          <p:nvPr>
            <p:ph idx="1" type="body"/>
          </p:nvPr>
        </p:nvSpPr>
        <p:spPr>
          <a:xfrm>
            <a:off x="387900" y="1345350"/>
            <a:ext cx="8368200" cy="35886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Set a good example. Don’t text and drive.</a:t>
            </a:r>
            <a:endParaRPr b="0" i="0" sz="20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Text messages can wait. Pull over in safe area if needed.</a:t>
            </a:r>
            <a:endParaRPr b="0" i="0" sz="2000" u="none" cap="none" strike="noStrike">
              <a:solidFill>
                <a:schemeClr val="dk1"/>
              </a:solidFill>
              <a:latin typeface="Roboto"/>
              <a:ea typeface="Roboto"/>
              <a:cs typeface="Roboto"/>
              <a:sym typeface="Roboto"/>
            </a:endParaRPr>
          </a:p>
          <a:p>
            <a:pPr indent="-241300" lvl="0" marL="457200" marR="0" rtl="0" algn="l">
              <a:lnSpc>
                <a:spcPct val="100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Set rules and enforce </a:t>
            </a:r>
            <a:r>
              <a:rPr b="1" lang="en" sz="2000"/>
              <a:t>consequences</a:t>
            </a:r>
            <a:r>
              <a:rPr b="1" i="0" lang="en" sz="2000" u="none" cap="none" strike="noStrike">
                <a:solidFill>
                  <a:schemeClr val="dk1"/>
                </a:solidFill>
                <a:latin typeface="Roboto"/>
                <a:ea typeface="Roboto"/>
                <a:cs typeface="Roboto"/>
                <a:sym typeface="Roboto"/>
              </a:rPr>
              <a:t>.</a:t>
            </a:r>
            <a:endParaRPr b="0" i="0" sz="2000" u="none" cap="none" strike="noStrike">
              <a:solidFill>
                <a:schemeClr val="dk1"/>
              </a:solidFill>
              <a:latin typeface="Roboto"/>
              <a:ea typeface="Roboto"/>
              <a:cs typeface="Roboto"/>
              <a:sym typeface="Roboto"/>
            </a:endParaRPr>
          </a:p>
          <a:p>
            <a:pPr indent="-241300" lvl="0" marL="457200" marR="0" rtl="0" algn="l">
              <a:lnSpc>
                <a:spcPct val="100000"/>
              </a:lnSpc>
              <a:spcBef>
                <a:spcPts val="0"/>
              </a:spcBef>
              <a:spcAft>
                <a:spcPts val="0"/>
              </a:spcAft>
              <a:buClr>
                <a:schemeClr val="dk1"/>
              </a:buClr>
              <a:buSzPts val="1800"/>
              <a:buFont typeface="Roboto"/>
              <a:buNone/>
            </a:pPr>
            <a:r>
              <a:t/>
            </a:r>
            <a:endParaRPr b="0" i="0" sz="1800" u="none" cap="none" strike="noStrike">
              <a:solidFill>
                <a:schemeClr val="dk1"/>
              </a:solidFill>
              <a:latin typeface="Roboto"/>
              <a:ea typeface="Roboto"/>
              <a:cs typeface="Roboto"/>
              <a:sym typeface="Roboto"/>
            </a:endParaRPr>
          </a:p>
          <a:p>
            <a:pPr indent="-355600" lvl="0" marL="457200" marR="0" rtl="0" algn="l">
              <a:lnSpc>
                <a:spcPct val="100000"/>
              </a:lnSpc>
              <a:spcBef>
                <a:spcPts val="0"/>
              </a:spcBef>
              <a:spcAft>
                <a:spcPts val="0"/>
              </a:spcAft>
              <a:buClr>
                <a:schemeClr val="dk1"/>
              </a:buClr>
              <a:buSzPts val="2000"/>
              <a:buFont typeface="Roboto"/>
              <a:buChar char="❏"/>
            </a:pPr>
            <a:r>
              <a:rPr b="1" i="0" lang="en" sz="2000" u="none" cap="none" strike="noStrike">
                <a:solidFill>
                  <a:schemeClr val="dk1"/>
                </a:solidFill>
                <a:latin typeface="Roboto"/>
                <a:ea typeface="Roboto"/>
                <a:cs typeface="Roboto"/>
                <a:sym typeface="Roboto"/>
              </a:rPr>
              <a:t>Privacy Concern/Digital Footprint</a:t>
            </a:r>
            <a:r>
              <a:rPr b="0" i="0" lang="en" sz="2000" u="none" cap="none" strike="noStrike">
                <a:solidFill>
                  <a:schemeClr val="dk1"/>
                </a:solidFill>
                <a:latin typeface="Roboto"/>
                <a:ea typeface="Roboto"/>
                <a:cs typeface="Roboto"/>
                <a:sym typeface="Roboto"/>
              </a:rPr>
              <a:t> - sharing personal information, images, messages that remain online forever</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387900" y="305625"/>
            <a:ext cx="8368200" cy="6860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Who’s Responsible?</a:t>
            </a:r>
            <a:endParaRPr/>
          </a:p>
        </p:txBody>
      </p:sp>
      <p:sp>
        <p:nvSpPr>
          <p:cNvPr id="187" name="Google Shape;187;p25"/>
          <p:cNvSpPr txBox="1"/>
          <p:nvPr>
            <p:ph idx="1" type="body"/>
          </p:nvPr>
        </p:nvSpPr>
        <p:spPr>
          <a:xfrm>
            <a:off x="387900" y="1200150"/>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Font typeface="Roboto"/>
              <a:buNone/>
            </a:pPr>
            <a:r>
              <a:rPr b="0" i="0" lang="en" sz="3200" u="none" cap="none" strike="noStrike">
                <a:solidFill>
                  <a:schemeClr val="dk1"/>
                </a:solidFill>
                <a:latin typeface="Roboto"/>
                <a:ea typeface="Roboto"/>
                <a:cs typeface="Roboto"/>
                <a:sym typeface="Roboto"/>
              </a:rPr>
              <a:t>Responsibility:</a:t>
            </a:r>
            <a:endParaRPr/>
          </a:p>
          <a:p>
            <a:pPr indent="-381000" lvl="1" marL="914400" marR="0" rtl="0" algn="l">
              <a:lnSpc>
                <a:spcPct val="150000"/>
              </a:lnSpc>
              <a:spcBef>
                <a:spcPts val="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Self</a:t>
            </a:r>
            <a:endParaRPr/>
          </a:p>
          <a:p>
            <a:pPr indent="-381000" lvl="1" marL="914400" marR="0" rtl="0" algn="l">
              <a:lnSpc>
                <a:spcPct val="150000"/>
              </a:lnSpc>
              <a:spcBef>
                <a:spcPts val="160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Family</a:t>
            </a:r>
            <a:endParaRPr/>
          </a:p>
          <a:p>
            <a:pPr indent="-381000" lvl="1" marL="914400" marR="0" rtl="0" algn="l">
              <a:lnSpc>
                <a:spcPct val="150000"/>
              </a:lnSpc>
              <a:spcBef>
                <a:spcPts val="160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Community</a:t>
            </a:r>
            <a:endParaRPr/>
          </a:p>
          <a:p>
            <a:pPr indent="0" lvl="0" marL="0" marR="0" rtl="0" algn="l">
              <a:lnSpc>
                <a:spcPct val="115000"/>
              </a:lnSpc>
              <a:spcBef>
                <a:spcPts val="1600"/>
              </a:spcBef>
              <a:spcAft>
                <a:spcPts val="0"/>
              </a:spcAft>
              <a:buClr>
                <a:schemeClr val="dk1"/>
              </a:buClr>
              <a:buFont typeface="Roboto"/>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1600"/>
              </a:spcBef>
              <a:spcAft>
                <a:spcPts val="0"/>
              </a:spcAft>
              <a:buClr>
                <a:schemeClr val="dk1"/>
              </a:buClr>
              <a:buFont typeface="Roboto"/>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160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p:txBody>
      </p:sp>
      <p:pic>
        <p:nvPicPr>
          <p:cNvPr id="188" name="Google Shape;188;p25"/>
          <p:cNvPicPr preferRelativeResize="0"/>
          <p:nvPr/>
        </p:nvPicPr>
        <p:blipFill rotWithShape="1">
          <a:blip r:embed="rId3">
            <a:alphaModFix/>
          </a:blip>
          <a:srcRect b="0" l="0" r="0" t="0"/>
          <a:stretch/>
        </p:blipFill>
        <p:spPr>
          <a:xfrm>
            <a:off x="4183375" y="554650"/>
            <a:ext cx="4465749" cy="4106075"/>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387900" y="305625"/>
            <a:ext cx="8368200" cy="6860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Responsibilities </a:t>
            </a:r>
            <a:endParaRPr/>
          </a:p>
        </p:txBody>
      </p:sp>
      <p:sp>
        <p:nvSpPr>
          <p:cNvPr id="194" name="Google Shape;194;p26"/>
          <p:cNvSpPr txBox="1"/>
          <p:nvPr>
            <p:ph idx="1" type="body"/>
          </p:nvPr>
        </p:nvSpPr>
        <p:spPr>
          <a:xfrm>
            <a:off x="387900" y="1295400"/>
            <a:ext cx="8368200" cy="401955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Get educated and educate your child</a:t>
            </a:r>
            <a:endParaRPr/>
          </a:p>
          <a:p>
            <a:pPr indent="-381000" lvl="0" marL="457200" marR="0" rtl="0" algn="l">
              <a:lnSpc>
                <a:spcPct val="100000"/>
              </a:lnSpc>
              <a:spcBef>
                <a:spcPts val="160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Talk to your teens</a:t>
            </a:r>
            <a:endParaRPr b="0" i="0" sz="3200" u="none" cap="none" strike="noStrike">
              <a:solidFill>
                <a:schemeClr val="dk1"/>
              </a:solidFill>
              <a:latin typeface="Roboto"/>
              <a:ea typeface="Roboto"/>
              <a:cs typeface="Roboto"/>
              <a:sym typeface="Roboto"/>
            </a:endParaRPr>
          </a:p>
          <a:p>
            <a:pPr indent="-381000" lvl="0" marL="457200" marR="0" rtl="0" algn="l">
              <a:lnSpc>
                <a:spcPct val="100000"/>
              </a:lnSpc>
              <a:spcBef>
                <a:spcPts val="160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Be digitally aware, safe and obey laws</a:t>
            </a:r>
            <a:endParaRPr/>
          </a:p>
          <a:p>
            <a:pPr indent="-381000" lvl="0" marL="457200" marR="0" rtl="0" algn="l">
              <a:lnSpc>
                <a:spcPct val="100000"/>
              </a:lnSpc>
              <a:spcBef>
                <a:spcPts val="1600"/>
              </a:spcBef>
              <a:spcAft>
                <a:spcPts val="0"/>
              </a:spcAft>
              <a:buClr>
                <a:schemeClr val="dk1"/>
              </a:buClr>
              <a:buSzPts val="3200"/>
              <a:buFont typeface="Roboto"/>
              <a:buChar char="❏"/>
            </a:pPr>
            <a:r>
              <a:rPr b="0" i="0" lang="en" sz="3200" u="none" cap="none" strike="noStrike">
                <a:solidFill>
                  <a:schemeClr val="dk1"/>
                </a:solidFill>
                <a:latin typeface="Roboto"/>
                <a:ea typeface="Roboto"/>
                <a:cs typeface="Roboto"/>
                <a:sym typeface="Roboto"/>
              </a:rPr>
              <a:t>Teach and support digital citizenship</a:t>
            </a:r>
            <a:endParaRPr/>
          </a:p>
          <a:p>
            <a:pPr indent="0" lvl="0" marL="76200" marR="0" rtl="0" algn="l">
              <a:lnSpc>
                <a:spcPct val="100000"/>
              </a:lnSpc>
              <a:spcBef>
                <a:spcPts val="1600"/>
              </a:spcBef>
              <a:spcAft>
                <a:spcPts val="0"/>
              </a:spcAft>
              <a:buClr>
                <a:schemeClr val="dk1"/>
              </a:buClr>
              <a:buFont typeface="Roboto"/>
              <a:buNone/>
            </a:pPr>
            <a:r>
              <a:t/>
            </a:r>
            <a:endParaRPr b="0" i="0" sz="3200" u="none" cap="none" strike="noStrike">
              <a:solidFill>
                <a:schemeClr val="dk1"/>
              </a:solidFill>
              <a:latin typeface="Roboto"/>
              <a:ea typeface="Roboto"/>
              <a:cs typeface="Roboto"/>
              <a:sym typeface="Roboto"/>
            </a:endParaRPr>
          </a:p>
        </p:txBody>
      </p:sp>
      <p:pic>
        <p:nvPicPr>
          <p:cNvPr id="195" name="Google Shape;195;p26"/>
          <p:cNvPicPr preferRelativeResize="0"/>
          <p:nvPr/>
        </p:nvPicPr>
        <p:blipFill rotWithShape="1">
          <a:blip r:embed="rId3">
            <a:alphaModFix/>
          </a:blip>
          <a:srcRect b="0" l="0" r="0" t="0"/>
          <a:stretch/>
        </p:blipFill>
        <p:spPr>
          <a:xfrm flipH="1">
            <a:off x="533400" y="3790949"/>
            <a:ext cx="7873075" cy="2133601"/>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0" i="0" lang="en" sz="3000" u="none" cap="none" strike="noStrike">
                <a:solidFill>
                  <a:schemeClr val="dk1"/>
                </a:solidFill>
                <a:latin typeface="Roboto Slab"/>
                <a:ea typeface="Roboto Slab"/>
                <a:cs typeface="Roboto Slab"/>
                <a:sym typeface="Roboto Slab"/>
              </a:rPr>
              <a:t>Three Words to Be Safe on Social Media Sites</a:t>
            </a:r>
            <a:br>
              <a:rPr b="0" i="0" lang="en" sz="3000" u="none" cap="none" strike="noStrike">
                <a:solidFill>
                  <a:schemeClr val="dk1"/>
                </a:solidFill>
                <a:latin typeface="Roboto Slab"/>
                <a:ea typeface="Roboto Slab"/>
                <a:cs typeface="Roboto Slab"/>
                <a:sym typeface="Roboto Slab"/>
              </a:rPr>
            </a:br>
            <a:r>
              <a:rPr b="0" i="1" lang="en" sz="2000" u="none" cap="none" strike="noStrike">
                <a:solidFill>
                  <a:schemeClr val="dk1"/>
                </a:solidFill>
                <a:latin typeface="Roboto Slab"/>
                <a:ea typeface="Roboto Slab"/>
                <a:cs typeface="Roboto Slab"/>
                <a:sym typeface="Roboto Slab"/>
              </a:rPr>
              <a:t>Josh Ochs</a:t>
            </a:r>
            <a:endParaRPr b="0" i="1" sz="2000" u="none" cap="none" strike="noStrike">
              <a:solidFill>
                <a:schemeClr val="dk1"/>
              </a:solidFill>
              <a:latin typeface="Roboto Slab"/>
              <a:ea typeface="Roboto Slab"/>
              <a:cs typeface="Roboto Slab"/>
              <a:sym typeface="Roboto Slab"/>
            </a:endParaRPr>
          </a:p>
        </p:txBody>
      </p:sp>
      <p:sp>
        <p:nvSpPr>
          <p:cNvPr id="201" name="Google Shape;201;p27"/>
          <p:cNvSpPr txBox="1"/>
          <p:nvPr>
            <p:ph idx="1" type="body"/>
          </p:nvPr>
        </p:nvSpPr>
        <p:spPr>
          <a:xfrm>
            <a:off x="387900" y="1489824"/>
            <a:ext cx="87561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Roboto"/>
              <a:buNone/>
            </a:pPr>
            <a:r>
              <a:rPr b="0" i="0" lang="en" sz="5400" u="none" cap="none" strike="noStrike">
                <a:solidFill>
                  <a:schemeClr val="dk1"/>
                </a:solidFill>
                <a:latin typeface="Roboto"/>
                <a:ea typeface="Roboto"/>
                <a:cs typeface="Roboto"/>
                <a:sym typeface="Roboto"/>
              </a:rPr>
              <a:t>“Light”	 “Bright”	   “Polite”</a:t>
            </a:r>
            <a:endParaRPr/>
          </a:p>
          <a:p>
            <a:pPr indent="0" lvl="0" marL="0" marR="0" rtl="0" algn="l">
              <a:lnSpc>
                <a:spcPct val="50000"/>
              </a:lnSpc>
              <a:spcBef>
                <a:spcPts val="1600"/>
              </a:spcBef>
              <a:spcAft>
                <a:spcPts val="0"/>
              </a:spcAft>
              <a:buClr>
                <a:schemeClr val="dk1"/>
              </a:buClr>
              <a:buFont typeface="Roboto"/>
              <a:buNone/>
            </a:pPr>
            <a:r>
              <a:t/>
            </a:r>
            <a:endParaRPr b="0" i="0" sz="1000" u="none" cap="none" strike="noStrike">
              <a:solidFill>
                <a:schemeClr val="dk1"/>
              </a:solidFill>
              <a:latin typeface="Roboto"/>
              <a:ea typeface="Roboto"/>
              <a:cs typeface="Roboto"/>
              <a:sym typeface="Roboto"/>
            </a:endParaRPr>
          </a:p>
          <a:p>
            <a:pPr indent="0" lvl="0" marL="0" marR="0" rtl="0" algn="l">
              <a:lnSpc>
                <a:spcPct val="70000"/>
              </a:lnSpc>
              <a:spcBef>
                <a:spcPts val="1600"/>
              </a:spcBef>
              <a:spcAft>
                <a:spcPts val="0"/>
              </a:spcAft>
              <a:buClr>
                <a:schemeClr val="dk1"/>
              </a:buClr>
              <a:buFont typeface="Roboto"/>
              <a:buNone/>
            </a:pPr>
            <a:r>
              <a:rPr b="0" i="0" lang="en" sz="2800" u="none" cap="none" strike="noStrike">
                <a:solidFill>
                  <a:schemeClr val="dk1"/>
                </a:solidFill>
                <a:latin typeface="Roboto"/>
                <a:ea typeface="Roboto"/>
                <a:cs typeface="Roboto"/>
                <a:sym typeface="Roboto"/>
              </a:rPr>
              <a:t>   Positive		       Smart			  You’re</a:t>
            </a:r>
            <a:endParaRPr/>
          </a:p>
          <a:p>
            <a:pPr indent="0" lvl="0" marL="0" marR="0" rtl="0" algn="l">
              <a:lnSpc>
                <a:spcPct val="70000"/>
              </a:lnSpc>
              <a:spcBef>
                <a:spcPts val="1600"/>
              </a:spcBef>
              <a:spcAft>
                <a:spcPts val="0"/>
              </a:spcAft>
              <a:buClr>
                <a:schemeClr val="dk1"/>
              </a:buClr>
              <a:buFont typeface="Roboto"/>
              <a:buNone/>
            </a:pPr>
            <a:r>
              <a:rPr b="0" i="0" lang="en" sz="2800" u="none" cap="none" strike="noStrike">
                <a:solidFill>
                  <a:schemeClr val="dk1"/>
                </a:solidFill>
                <a:latin typeface="Roboto"/>
                <a:ea typeface="Roboto"/>
                <a:cs typeface="Roboto"/>
                <a:sym typeface="Roboto"/>
              </a:rPr>
              <a:t>   And Fun		    Think First	         Proud of It</a:t>
            </a:r>
            <a:endParaRPr/>
          </a:p>
        </p:txBody>
      </p:sp>
      <p:pic>
        <p:nvPicPr>
          <p:cNvPr id="202" name="Google Shape;202;p27"/>
          <p:cNvPicPr preferRelativeResize="0"/>
          <p:nvPr/>
        </p:nvPicPr>
        <p:blipFill rotWithShape="1">
          <a:blip r:embed="rId3">
            <a:alphaModFix/>
          </a:blip>
          <a:srcRect b="0" l="0" r="0" t="0"/>
          <a:stretch/>
        </p:blipFill>
        <p:spPr>
          <a:xfrm>
            <a:off x="838200" y="3867150"/>
            <a:ext cx="1219200" cy="1219200"/>
          </a:xfrm>
          <a:prstGeom prst="rect">
            <a:avLst/>
          </a:prstGeom>
          <a:noFill/>
          <a:ln>
            <a:noFill/>
          </a:ln>
        </p:spPr>
      </p:pic>
      <p:pic>
        <p:nvPicPr>
          <p:cNvPr id="203" name="Google Shape;203;p27"/>
          <p:cNvPicPr preferRelativeResize="0"/>
          <p:nvPr/>
        </p:nvPicPr>
        <p:blipFill rotWithShape="1">
          <a:blip r:embed="rId4">
            <a:alphaModFix/>
          </a:blip>
          <a:srcRect b="0" l="0" r="0" t="0"/>
          <a:stretch/>
        </p:blipFill>
        <p:spPr>
          <a:xfrm>
            <a:off x="3789260" y="3943350"/>
            <a:ext cx="1392340" cy="1066800"/>
          </a:xfrm>
          <a:prstGeom prst="rect">
            <a:avLst/>
          </a:prstGeom>
          <a:noFill/>
          <a:ln>
            <a:noFill/>
          </a:ln>
        </p:spPr>
      </p:pic>
      <p:pic>
        <p:nvPicPr>
          <p:cNvPr id="204" name="Google Shape;204;p27"/>
          <p:cNvPicPr preferRelativeResize="0"/>
          <p:nvPr/>
        </p:nvPicPr>
        <p:blipFill rotWithShape="1">
          <a:blip r:embed="rId5">
            <a:alphaModFix/>
          </a:blip>
          <a:srcRect b="0" l="0" r="0" t="0"/>
          <a:stretch/>
        </p:blipFill>
        <p:spPr>
          <a:xfrm>
            <a:off x="7086600" y="3889471"/>
            <a:ext cx="1066800" cy="11206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387900" y="133350"/>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What’s Next?</a:t>
            </a:r>
            <a:endParaRPr/>
          </a:p>
        </p:txBody>
      </p:sp>
      <p:sp>
        <p:nvSpPr>
          <p:cNvPr id="210" name="Google Shape;210;p28"/>
          <p:cNvSpPr txBox="1"/>
          <p:nvPr>
            <p:ph idx="1" type="body"/>
          </p:nvPr>
        </p:nvSpPr>
        <p:spPr>
          <a:xfrm>
            <a:off x="304800" y="1123950"/>
            <a:ext cx="9005700" cy="4019550"/>
          </a:xfrm>
          <a:prstGeom prst="rect">
            <a:avLst/>
          </a:prstGeom>
          <a:noFill/>
          <a:ln>
            <a:noFill/>
          </a:ln>
        </p:spPr>
        <p:txBody>
          <a:bodyPr anchorCtr="0" anchor="t" bIns="91425" lIns="91425" spcFirstLastPara="1" rIns="91425" wrap="square" tIns="91425">
            <a:noAutofit/>
          </a:bodyPr>
          <a:lstStyle/>
          <a:p>
            <a:pPr indent="0" lvl="0" marL="88900" marR="0" rtl="0" algn="ctr">
              <a:lnSpc>
                <a:spcPct val="150000"/>
              </a:lnSpc>
              <a:spcBef>
                <a:spcPts val="0"/>
              </a:spcBef>
              <a:spcAft>
                <a:spcPts val="0"/>
              </a:spcAft>
              <a:buClr>
                <a:schemeClr val="dk1"/>
              </a:buClr>
              <a:buFont typeface="Roboto"/>
              <a:buNone/>
            </a:pPr>
            <a:r>
              <a:rPr b="0" i="0" lang="en" sz="4800" u="sng" cap="none" strike="noStrike">
                <a:solidFill>
                  <a:schemeClr val="hlink"/>
                </a:solidFill>
                <a:latin typeface="Roboto"/>
                <a:ea typeface="Roboto"/>
                <a:cs typeface="Roboto"/>
                <a:sym typeface="Roboto"/>
                <a:hlinkClick r:id="rId3"/>
              </a:rPr>
              <a:t>www.canoncityschools.org</a:t>
            </a:r>
            <a:endParaRPr b="0" i="0" sz="48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88900" marR="0" rtl="0" algn="l">
              <a:lnSpc>
                <a:spcPct val="150000"/>
              </a:lnSpc>
              <a:spcBef>
                <a:spcPts val="0"/>
              </a:spcBef>
              <a:spcAft>
                <a:spcPts val="0"/>
              </a:spcAft>
              <a:buClr>
                <a:schemeClr val="dk1"/>
              </a:buClr>
              <a:buFont typeface="Roboto"/>
              <a:buNone/>
            </a:pPr>
            <a:r>
              <a:t/>
            </a:r>
            <a:endParaRPr b="0" i="0" sz="300" u="none" cap="none" strike="noStrike">
              <a:solidFill>
                <a:schemeClr val="dk1"/>
              </a:solidFill>
              <a:latin typeface="Roboto"/>
              <a:ea typeface="Roboto"/>
              <a:cs typeface="Roboto"/>
              <a:sym typeface="Roboto"/>
            </a:endParaRPr>
          </a:p>
          <a:p>
            <a:pPr indent="0" lvl="0" marL="0" marR="0" rtl="0" algn="ctr">
              <a:lnSpc>
                <a:spcPct val="150000"/>
              </a:lnSpc>
              <a:spcBef>
                <a:spcPts val="0"/>
              </a:spcBef>
              <a:spcAft>
                <a:spcPts val="0"/>
              </a:spcAft>
              <a:buClr>
                <a:schemeClr val="dk1"/>
              </a:buClr>
              <a:buFont typeface="Roboto"/>
              <a:buNone/>
            </a:pPr>
            <a:r>
              <a:t/>
            </a:r>
            <a:endParaRPr b="1" i="0" sz="1000" u="none" cap="none" strike="noStrike">
              <a:solidFill>
                <a:schemeClr val="dk1"/>
              </a:solidFill>
              <a:latin typeface="Roboto"/>
              <a:ea typeface="Roboto"/>
              <a:cs typeface="Roboto"/>
              <a:sym typeface="Roboto"/>
            </a:endParaRPr>
          </a:p>
          <a:p>
            <a:pPr indent="0" lvl="0" marL="0" marR="0" rtl="0" algn="ctr">
              <a:lnSpc>
                <a:spcPct val="150000"/>
              </a:lnSpc>
              <a:spcBef>
                <a:spcPts val="0"/>
              </a:spcBef>
              <a:spcAft>
                <a:spcPts val="0"/>
              </a:spcAft>
              <a:buClr>
                <a:schemeClr val="dk1"/>
              </a:buClr>
              <a:buFont typeface="Roboto"/>
              <a:buNone/>
            </a:pPr>
            <a:r>
              <a:rPr b="1" i="0" lang="en" sz="2600" u="none" cap="none" strike="noStrike">
                <a:solidFill>
                  <a:schemeClr val="dk1"/>
                </a:solidFill>
                <a:latin typeface="Roboto"/>
                <a:ea typeface="Roboto"/>
                <a:cs typeface="Roboto"/>
                <a:sym typeface="Roboto"/>
              </a:rPr>
              <a:t>We are </a:t>
            </a:r>
            <a:r>
              <a:rPr b="1" i="0" lang="en" sz="2600" u="sng" cap="none" strike="noStrike">
                <a:solidFill>
                  <a:schemeClr val="dk1"/>
                </a:solidFill>
                <a:latin typeface="Roboto"/>
                <a:ea typeface="Roboto"/>
                <a:cs typeface="Roboto"/>
                <a:sym typeface="Roboto"/>
              </a:rPr>
              <a:t>All</a:t>
            </a:r>
            <a:r>
              <a:rPr b="1" i="0" lang="en" sz="2600" u="none" cap="none" strike="noStrike">
                <a:solidFill>
                  <a:schemeClr val="dk1"/>
                </a:solidFill>
                <a:latin typeface="Roboto"/>
                <a:ea typeface="Roboto"/>
                <a:cs typeface="Roboto"/>
                <a:sym typeface="Roboto"/>
              </a:rPr>
              <a:t> Responsible for Promoting Digital Citizens</a:t>
            </a:r>
            <a:endParaRPr/>
          </a:p>
        </p:txBody>
      </p:sp>
      <p:pic>
        <p:nvPicPr>
          <p:cNvPr id="211" name="Google Shape;211;p28"/>
          <p:cNvPicPr preferRelativeResize="0"/>
          <p:nvPr/>
        </p:nvPicPr>
        <p:blipFill rotWithShape="1">
          <a:blip r:embed="rId4">
            <a:alphaModFix/>
          </a:blip>
          <a:srcRect b="0" l="6635" r="24988" t="28"/>
          <a:stretch/>
        </p:blipFill>
        <p:spPr>
          <a:xfrm>
            <a:off x="2126397" y="2495550"/>
            <a:ext cx="1302603" cy="1656893"/>
          </a:xfrm>
          <a:prstGeom prst="rect">
            <a:avLst/>
          </a:prstGeom>
          <a:noFill/>
          <a:ln>
            <a:noFill/>
          </a:ln>
        </p:spPr>
      </p:pic>
      <p:pic>
        <p:nvPicPr>
          <p:cNvPr id="212" name="Google Shape;212;p28"/>
          <p:cNvPicPr preferRelativeResize="0"/>
          <p:nvPr/>
        </p:nvPicPr>
        <p:blipFill rotWithShape="1">
          <a:blip r:embed="rId4">
            <a:alphaModFix/>
          </a:blip>
          <a:srcRect b="0" l="6635" r="24988" t="28"/>
          <a:stretch/>
        </p:blipFill>
        <p:spPr>
          <a:xfrm>
            <a:off x="3955197" y="2495550"/>
            <a:ext cx="1302603" cy="1656893"/>
          </a:xfrm>
          <a:prstGeom prst="rect">
            <a:avLst/>
          </a:prstGeom>
          <a:noFill/>
          <a:ln>
            <a:noFill/>
          </a:ln>
        </p:spPr>
      </p:pic>
      <p:pic>
        <p:nvPicPr>
          <p:cNvPr id="213" name="Google Shape;213;p28"/>
          <p:cNvPicPr preferRelativeResize="0"/>
          <p:nvPr/>
        </p:nvPicPr>
        <p:blipFill rotWithShape="1">
          <a:blip r:embed="rId4">
            <a:alphaModFix/>
          </a:blip>
          <a:srcRect b="0" l="6635" r="24988" t="28"/>
          <a:stretch/>
        </p:blipFill>
        <p:spPr>
          <a:xfrm>
            <a:off x="5707797" y="2495550"/>
            <a:ext cx="1302603" cy="1656893"/>
          </a:xfrm>
          <a:prstGeom prst="rect">
            <a:avLst/>
          </a:prstGeom>
          <a:noFill/>
          <a:ln>
            <a:noFill/>
          </a:ln>
        </p:spPr>
      </p:pic>
      <p:pic>
        <p:nvPicPr>
          <p:cNvPr id="214" name="Google Shape;214;p28"/>
          <p:cNvPicPr preferRelativeResize="0"/>
          <p:nvPr/>
        </p:nvPicPr>
        <p:blipFill rotWithShape="1">
          <a:blip r:embed="rId4">
            <a:alphaModFix/>
          </a:blip>
          <a:srcRect b="0" l="6635" r="24988" t="28"/>
          <a:stretch/>
        </p:blipFill>
        <p:spPr>
          <a:xfrm>
            <a:off x="373797" y="2495550"/>
            <a:ext cx="1302603" cy="1656893"/>
          </a:xfrm>
          <a:prstGeom prst="rect">
            <a:avLst/>
          </a:prstGeom>
          <a:noFill/>
          <a:ln>
            <a:noFill/>
          </a:ln>
        </p:spPr>
      </p:pic>
      <p:pic>
        <p:nvPicPr>
          <p:cNvPr id="215" name="Google Shape;215;p28"/>
          <p:cNvPicPr preferRelativeResize="0"/>
          <p:nvPr/>
        </p:nvPicPr>
        <p:blipFill rotWithShape="1">
          <a:blip r:embed="rId4">
            <a:alphaModFix/>
          </a:blip>
          <a:srcRect b="0" l="6635" r="24988" t="28"/>
          <a:stretch/>
        </p:blipFill>
        <p:spPr>
          <a:xfrm>
            <a:off x="7467600" y="2495550"/>
            <a:ext cx="1302603" cy="1656893"/>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387900" y="305625"/>
            <a:ext cx="8368200" cy="6860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0" i="0" lang="en" sz="3000" u="none" cap="none" strike="noStrike">
                <a:solidFill>
                  <a:schemeClr val="dk1"/>
                </a:solidFill>
                <a:latin typeface="Roboto Slab"/>
                <a:ea typeface="Roboto Slab"/>
                <a:cs typeface="Roboto Slab"/>
                <a:sym typeface="Roboto Slab"/>
              </a:rPr>
              <a:t>Questions, Comments, Concerns</a:t>
            </a:r>
            <a:endParaRPr/>
          </a:p>
        </p:txBody>
      </p:sp>
      <p:sp>
        <p:nvSpPr>
          <p:cNvPr id="221" name="Google Shape;221;p29"/>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p:txBody>
      </p:sp>
      <p:pic>
        <p:nvPicPr>
          <p:cNvPr id="222" name="Google Shape;222;p29"/>
          <p:cNvPicPr preferRelativeResize="0"/>
          <p:nvPr/>
        </p:nvPicPr>
        <p:blipFill rotWithShape="1">
          <a:blip r:embed="rId3">
            <a:alphaModFix/>
          </a:blip>
          <a:srcRect b="0" l="0" r="0" t="0"/>
          <a:stretch/>
        </p:blipFill>
        <p:spPr>
          <a:xfrm>
            <a:off x="387900" y="1187725"/>
            <a:ext cx="8368199" cy="3566674"/>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87900" y="2294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Presentation Objectives</a:t>
            </a:r>
            <a:endParaRPr/>
          </a:p>
        </p:txBody>
      </p:sp>
      <p:sp>
        <p:nvSpPr>
          <p:cNvPr id="71" name="Google Shape;71;p14"/>
          <p:cNvSpPr txBox="1"/>
          <p:nvPr>
            <p:ph idx="1" type="body"/>
          </p:nvPr>
        </p:nvSpPr>
        <p:spPr>
          <a:xfrm>
            <a:off x="329767" y="1276350"/>
            <a:ext cx="8784600" cy="3657600"/>
          </a:xfrm>
          <a:prstGeom prst="rect">
            <a:avLst/>
          </a:prstGeom>
          <a:noFill/>
          <a:ln>
            <a:noFill/>
          </a:ln>
        </p:spPr>
        <p:txBody>
          <a:bodyPr anchorCtr="0" anchor="t" bIns="91425" lIns="91425" spcFirstLastPara="1" rIns="91425" wrap="square" tIns="91425">
            <a:noAutofit/>
          </a:bodyPr>
          <a:lstStyle/>
          <a:p>
            <a:pPr indent="-457200" lvl="0" marL="533400" marR="0" rtl="0" algn="l">
              <a:lnSpc>
                <a:spcPct val="100000"/>
              </a:lnSpc>
              <a:spcBef>
                <a:spcPts val="0"/>
              </a:spcBef>
              <a:spcAft>
                <a:spcPts val="0"/>
              </a:spcAft>
              <a:buClr>
                <a:schemeClr val="dk1"/>
              </a:buClr>
              <a:buSzPts val="2800"/>
              <a:buFont typeface="Noto Sans Symbols"/>
              <a:buChar char="❑"/>
            </a:pPr>
            <a:r>
              <a:rPr b="0" i="0" lang="en" sz="2800" u="none" cap="none" strike="noStrike">
                <a:solidFill>
                  <a:schemeClr val="dk1"/>
                </a:solidFill>
                <a:latin typeface="Roboto"/>
                <a:ea typeface="Roboto"/>
                <a:cs typeface="Roboto"/>
                <a:sym typeface="Roboto"/>
              </a:rPr>
              <a:t>What is Digital Citizenship </a:t>
            </a:r>
            <a:endParaRPr/>
          </a:p>
          <a:p>
            <a:pPr indent="0" lvl="0" marL="76200" marR="0" rtl="0" algn="l">
              <a:lnSpc>
                <a:spcPct val="100000"/>
              </a:lnSpc>
              <a:spcBef>
                <a:spcPts val="1000"/>
              </a:spcBef>
              <a:spcAft>
                <a:spcPts val="0"/>
              </a:spcAft>
              <a:buClr>
                <a:schemeClr val="dk1"/>
              </a:buClr>
              <a:buFont typeface="Roboto"/>
              <a:buNone/>
            </a:pPr>
            <a:r>
              <a:t/>
            </a:r>
            <a:endParaRPr b="0" i="0" sz="1000" u="none" cap="none" strike="noStrike">
              <a:solidFill>
                <a:schemeClr val="dk1"/>
              </a:solidFill>
              <a:latin typeface="Roboto"/>
              <a:ea typeface="Roboto"/>
              <a:cs typeface="Roboto"/>
              <a:sym typeface="Roboto"/>
            </a:endParaRPr>
          </a:p>
          <a:p>
            <a:pPr indent="-381000" lvl="0" marL="457200" marR="0" rtl="0" algn="l">
              <a:lnSpc>
                <a:spcPct val="100000"/>
              </a:lnSpc>
              <a:spcBef>
                <a:spcPts val="1000"/>
              </a:spcBef>
              <a:spcAft>
                <a:spcPts val="0"/>
              </a:spcAft>
              <a:buClr>
                <a:schemeClr val="dk1"/>
              </a:buClr>
              <a:buSzPts val="2800"/>
              <a:buFont typeface="Roboto"/>
              <a:buChar char="❑"/>
            </a:pPr>
            <a:r>
              <a:rPr b="0" i="0" lang="en" sz="2800" u="none" cap="none" strike="noStrike">
                <a:solidFill>
                  <a:schemeClr val="dk1"/>
                </a:solidFill>
                <a:latin typeface="Roboto"/>
                <a:ea typeface="Roboto"/>
                <a:cs typeface="Roboto"/>
                <a:sym typeface="Roboto"/>
              </a:rPr>
              <a:t>Develop an Awareness of Today’s Technology Trends </a:t>
            </a:r>
            <a:endParaRPr b="0" i="0" sz="2800" u="none" cap="none" strike="noStrike">
              <a:solidFill>
                <a:schemeClr val="dk1"/>
              </a:solidFill>
              <a:latin typeface="Roboto"/>
              <a:ea typeface="Roboto"/>
              <a:cs typeface="Roboto"/>
              <a:sym typeface="Roboto"/>
            </a:endParaRPr>
          </a:p>
          <a:p>
            <a:pPr indent="0" lvl="0" marL="76200" marR="0" rtl="0" algn="l">
              <a:lnSpc>
                <a:spcPct val="100000"/>
              </a:lnSpc>
              <a:spcBef>
                <a:spcPts val="1000"/>
              </a:spcBef>
              <a:spcAft>
                <a:spcPts val="0"/>
              </a:spcAft>
              <a:buClr>
                <a:schemeClr val="dk1"/>
              </a:buClr>
              <a:buFont typeface="Roboto"/>
              <a:buNone/>
            </a:pPr>
            <a:r>
              <a:t/>
            </a:r>
            <a:endParaRPr b="0" i="0" sz="1000" u="none" cap="none" strike="noStrike">
              <a:solidFill>
                <a:schemeClr val="dk1"/>
              </a:solidFill>
              <a:latin typeface="Roboto"/>
              <a:ea typeface="Roboto"/>
              <a:cs typeface="Roboto"/>
              <a:sym typeface="Roboto"/>
            </a:endParaRPr>
          </a:p>
          <a:p>
            <a:pPr indent="-381000" lvl="0" marL="457200" marR="0" rtl="0" algn="l">
              <a:lnSpc>
                <a:spcPct val="100000"/>
              </a:lnSpc>
              <a:spcBef>
                <a:spcPts val="1000"/>
              </a:spcBef>
              <a:spcAft>
                <a:spcPts val="0"/>
              </a:spcAft>
              <a:buClr>
                <a:schemeClr val="dk1"/>
              </a:buClr>
              <a:buSzPts val="2800"/>
              <a:buFont typeface="Roboto"/>
              <a:buChar char="❑"/>
            </a:pPr>
            <a:r>
              <a:rPr b="0" i="0" lang="en" sz="2800" u="none" cap="none" strike="noStrike">
                <a:solidFill>
                  <a:schemeClr val="dk1"/>
                </a:solidFill>
                <a:latin typeface="Roboto"/>
                <a:ea typeface="Roboto"/>
                <a:cs typeface="Roboto"/>
                <a:sym typeface="Roboto"/>
              </a:rPr>
              <a:t>Responsibilities of Navigating the Digital Highway</a:t>
            </a:r>
            <a:endParaRPr b="0" i="0" sz="2800" u="none" cap="none" strike="noStrike">
              <a:solidFill>
                <a:schemeClr val="dk1"/>
              </a:solidFill>
              <a:latin typeface="Roboto"/>
              <a:ea typeface="Roboto"/>
              <a:cs typeface="Roboto"/>
              <a:sym typeface="Roboto"/>
            </a:endParaRPr>
          </a:p>
          <a:p>
            <a:pPr indent="0" lvl="0" marL="76200" marR="0" rtl="0" algn="l">
              <a:lnSpc>
                <a:spcPct val="100000"/>
              </a:lnSpc>
              <a:spcBef>
                <a:spcPts val="1000"/>
              </a:spcBef>
              <a:spcAft>
                <a:spcPts val="0"/>
              </a:spcAft>
              <a:buClr>
                <a:schemeClr val="dk1"/>
              </a:buClr>
              <a:buFont typeface="Roboto"/>
              <a:buNone/>
            </a:pPr>
            <a:r>
              <a:t/>
            </a:r>
            <a:endParaRPr b="0" i="0" sz="1000" u="none" cap="none" strike="noStrike">
              <a:solidFill>
                <a:schemeClr val="dk1"/>
              </a:solidFill>
              <a:latin typeface="Roboto"/>
              <a:ea typeface="Roboto"/>
              <a:cs typeface="Roboto"/>
              <a:sym typeface="Roboto"/>
            </a:endParaRPr>
          </a:p>
          <a:p>
            <a:pPr indent="-381000" lvl="0" marL="457200" marR="0" rtl="0" algn="l">
              <a:lnSpc>
                <a:spcPct val="100000"/>
              </a:lnSpc>
              <a:spcBef>
                <a:spcPts val="1000"/>
              </a:spcBef>
              <a:spcAft>
                <a:spcPts val="0"/>
              </a:spcAft>
              <a:buClr>
                <a:schemeClr val="dk1"/>
              </a:buClr>
              <a:buSzPts val="2800"/>
              <a:buFont typeface="Roboto"/>
              <a:buChar char="❑"/>
            </a:pPr>
            <a:r>
              <a:rPr b="0" i="0" lang="en" sz="2800" u="none" cap="none" strike="noStrike">
                <a:solidFill>
                  <a:schemeClr val="dk1"/>
                </a:solidFill>
                <a:latin typeface="Roboto"/>
                <a:ea typeface="Roboto"/>
                <a:cs typeface="Roboto"/>
                <a:sym typeface="Roboto"/>
              </a:rPr>
              <a:t>Resources</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464100" y="3056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Digital Citizen </a:t>
            </a:r>
            <a:endParaRPr/>
          </a:p>
        </p:txBody>
      </p:sp>
      <p:sp>
        <p:nvSpPr>
          <p:cNvPr id="77" name="Google Shape;77;p15"/>
          <p:cNvSpPr txBox="1"/>
          <p:nvPr>
            <p:ph idx="1" type="body"/>
          </p:nvPr>
        </p:nvSpPr>
        <p:spPr>
          <a:xfrm>
            <a:off x="457200" y="1276350"/>
            <a:ext cx="8638800" cy="3445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Roboto"/>
              <a:buNone/>
            </a:pPr>
            <a:r>
              <a:t/>
            </a:r>
            <a:endParaRPr b="0" i="0" sz="36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chemeClr val="dk1"/>
              </a:buClr>
              <a:buFont typeface="Roboto"/>
              <a:buNone/>
            </a:pPr>
            <a:r>
              <a:rPr b="0" i="0" lang="en" sz="3600" u="none" cap="none" strike="noStrike">
                <a:solidFill>
                  <a:schemeClr val="dk1"/>
                </a:solidFill>
                <a:latin typeface="Roboto"/>
                <a:ea typeface="Roboto"/>
                <a:cs typeface="Roboto"/>
                <a:sym typeface="Roboto"/>
              </a:rPr>
              <a:t>The appropriate and responsible behavior when utilizing technology</a:t>
            </a:r>
            <a:endParaRPr/>
          </a:p>
          <a:p>
            <a:pPr indent="0" lvl="0" marL="0" marR="0" rtl="0" algn="l">
              <a:lnSpc>
                <a:spcPct val="115000"/>
              </a:lnSpc>
              <a:spcBef>
                <a:spcPts val="0"/>
              </a:spcBef>
              <a:spcAft>
                <a:spcPts val="0"/>
              </a:spcAft>
              <a:buClr>
                <a:schemeClr val="dk1"/>
              </a:buClr>
              <a:buFont typeface="Roboto"/>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1"/>
              </a:buClr>
              <a:buFont typeface="Roboto"/>
              <a:buNone/>
            </a:pPr>
            <a:r>
              <a:t/>
            </a:r>
            <a:endParaRPr b="0" i="0" sz="24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1"/>
              </a:buClr>
              <a:buFont typeface="Roboto"/>
              <a:buNone/>
            </a:pPr>
            <a:r>
              <a:t/>
            </a:r>
            <a:endParaRPr b="0" i="0" sz="6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1"/>
              </a:buClr>
              <a:buFont typeface="Roboto"/>
              <a:buNone/>
            </a:pPr>
            <a:r>
              <a:t/>
            </a:r>
            <a:endParaRPr b="0" i="0" sz="600" u="none" cap="none" strike="noStrike">
              <a:solidFill>
                <a:schemeClr val="dk1"/>
              </a:solidFill>
              <a:latin typeface="Roboto"/>
              <a:ea typeface="Roboto"/>
              <a:cs typeface="Roboto"/>
              <a:sym typeface="Roboto"/>
            </a:endParaRPr>
          </a:p>
          <a:p>
            <a:pPr indent="0" lvl="0" marL="0" marR="0" rtl="0" algn="l">
              <a:lnSpc>
                <a:spcPct val="115000"/>
              </a:lnSpc>
              <a:spcBef>
                <a:spcPts val="0"/>
              </a:spcBef>
              <a:spcAft>
                <a:spcPts val="0"/>
              </a:spcAft>
              <a:buClr>
                <a:schemeClr val="dk1"/>
              </a:buClr>
              <a:buFont typeface="Roboto"/>
              <a:buNone/>
            </a:pPr>
            <a:r>
              <a:t/>
            </a:r>
            <a:endParaRPr b="0" i="0" sz="600" u="none" cap="none" strike="noStrike">
              <a:solidFill>
                <a:schemeClr val="dk1"/>
              </a:solidFill>
              <a:latin typeface="Roboto"/>
              <a:ea typeface="Roboto"/>
              <a:cs typeface="Roboto"/>
              <a:sym typeface="Roboto"/>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3056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Today’s Reality</a:t>
            </a:r>
            <a:endParaRPr/>
          </a:p>
        </p:txBody>
      </p:sp>
      <p:sp>
        <p:nvSpPr>
          <p:cNvPr id="83" name="Google Shape;83;p16"/>
          <p:cNvSpPr txBox="1"/>
          <p:nvPr>
            <p:ph idx="1" type="body"/>
          </p:nvPr>
        </p:nvSpPr>
        <p:spPr>
          <a:xfrm>
            <a:off x="387900" y="1489825"/>
            <a:ext cx="8368200" cy="3422099"/>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Roboto"/>
              <a:buNone/>
            </a:pPr>
            <a:r>
              <a:rPr b="0" i="0" lang="en" sz="2400" u="none" cap="none" strike="noStrike">
                <a:solidFill>
                  <a:schemeClr val="dk1"/>
                </a:solidFill>
                <a:latin typeface="Roboto"/>
                <a:ea typeface="Roboto"/>
                <a:cs typeface="Roboto"/>
                <a:sym typeface="Roboto"/>
              </a:rPr>
              <a:t>The world is increasingly becoming more digital.  Our children have the opportunity to explore, socialize, be creative and learn utilizing everything digital.  In addition to this opportunity are dangers  including accuracy of information, online predators, cyberbullying, sexting, pornography and online addiction.</a:t>
            </a:r>
            <a:endParaRPr/>
          </a:p>
          <a:p>
            <a:pPr indent="0" lvl="0" marL="0" marR="0" rtl="0" algn="ctr">
              <a:lnSpc>
                <a:spcPct val="115000"/>
              </a:lnSpc>
              <a:spcBef>
                <a:spcPts val="1600"/>
              </a:spcBef>
              <a:spcAft>
                <a:spcPts val="0"/>
              </a:spcAft>
              <a:buClr>
                <a:schemeClr val="dk1"/>
              </a:buClr>
              <a:buFont typeface="Roboto"/>
              <a:buNone/>
            </a:pPr>
            <a:r>
              <a:rPr b="1" i="0" lang="en" sz="3000" u="none" cap="none" strike="noStrike">
                <a:solidFill>
                  <a:schemeClr val="dk1"/>
                </a:solidFill>
                <a:latin typeface="Roboto"/>
                <a:ea typeface="Roboto"/>
                <a:cs typeface="Roboto"/>
                <a:sym typeface="Roboto"/>
              </a:rPr>
              <a:t>So What Are the Facts?</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t/>
            </a:r>
            <a:endParaRPr b="0" i="0" sz="3000" u="none" cap="none" strike="noStrike">
              <a:solidFill>
                <a:schemeClr val="dk1"/>
              </a:solidFill>
              <a:latin typeface="Roboto Slab"/>
              <a:ea typeface="Roboto Slab"/>
              <a:cs typeface="Roboto Slab"/>
              <a:sym typeface="Roboto Slab"/>
            </a:endParaRPr>
          </a:p>
        </p:txBody>
      </p:sp>
      <p:sp>
        <p:nvSpPr>
          <p:cNvPr id="89" name="Google Shape;89;p17"/>
          <p:cNvSpPr txBox="1"/>
          <p:nvPr>
            <p:ph idx="1" type="body"/>
          </p:nvPr>
        </p:nvSpPr>
        <p:spPr>
          <a:xfrm>
            <a:off x="387900" y="1896900"/>
            <a:ext cx="8368200" cy="3246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Roboto"/>
              <a:buNone/>
            </a:pPr>
            <a:r>
              <a:rPr b="1" i="0" lang="en" sz="3000" u="none" cap="none" strike="noStrike">
                <a:solidFill>
                  <a:schemeClr val="dk1"/>
                </a:solidFill>
                <a:latin typeface="Roboto"/>
                <a:ea typeface="Roboto"/>
                <a:cs typeface="Roboto"/>
                <a:sym typeface="Roboto"/>
              </a:rPr>
              <a:t>Data Diet of Teens </a:t>
            </a:r>
            <a:endParaRPr/>
          </a:p>
          <a:p>
            <a:pPr indent="0" lvl="0" marL="0" marR="0" rtl="0" algn="ctr">
              <a:lnSpc>
                <a:spcPct val="100000"/>
              </a:lnSpc>
              <a:spcBef>
                <a:spcPts val="0"/>
              </a:spcBef>
              <a:spcAft>
                <a:spcPts val="0"/>
              </a:spcAft>
              <a:buClr>
                <a:schemeClr val="dk1"/>
              </a:buClr>
              <a:buFont typeface="Roboto"/>
              <a:buNone/>
            </a:pPr>
            <a:r>
              <a:rPr b="0" i="0" lang="en" sz="2400" u="none" cap="none" strike="noStrike">
                <a:solidFill>
                  <a:schemeClr val="dk1"/>
                </a:solidFill>
                <a:latin typeface="Roboto"/>
                <a:ea typeface="Roboto"/>
                <a:cs typeface="Roboto"/>
                <a:sym typeface="Roboto"/>
              </a:rPr>
              <a:t>(13-17 years of age)</a:t>
            </a:r>
            <a:r>
              <a:rPr b="0" baseline="30000" i="1" lang="en" sz="2400" u="none" cap="none" strike="noStrike">
                <a:solidFill>
                  <a:schemeClr val="dk1"/>
                </a:solidFill>
                <a:latin typeface="Roboto"/>
                <a:ea typeface="Roboto"/>
                <a:cs typeface="Roboto"/>
                <a:sym typeface="Roboto"/>
              </a:rPr>
              <a:t>1</a:t>
            </a:r>
            <a:endParaRPr b="0" baseline="30000" i="1" sz="24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Font typeface="Roboto"/>
              <a:buNone/>
            </a:pPr>
            <a:r>
              <a:t/>
            </a:r>
            <a:endParaRPr b="0" i="0" sz="1200" u="none" cap="none" strike="noStrike">
              <a:solidFill>
                <a:schemeClr val="dk1"/>
              </a:solidFill>
              <a:latin typeface="Roboto"/>
              <a:ea typeface="Roboto"/>
              <a:cs typeface="Roboto"/>
              <a:sym typeface="Roboto"/>
            </a:endParaRPr>
          </a:p>
          <a:p>
            <a:pPr indent="-381000" lvl="0" marL="457200" marR="0" rtl="0" algn="just">
              <a:lnSpc>
                <a:spcPct val="120000"/>
              </a:lnSpc>
              <a:spcBef>
                <a:spcPts val="0"/>
              </a:spcBef>
              <a:spcAft>
                <a:spcPts val="0"/>
              </a:spcAft>
              <a:buClr>
                <a:schemeClr val="dk1"/>
              </a:buClr>
              <a:buSzPts val="2400"/>
              <a:buFont typeface="Roboto"/>
              <a:buChar char="❏"/>
            </a:pPr>
            <a:r>
              <a:rPr b="0" i="0" lang="en" sz="2400" u="none" cap="none" strike="noStrike">
                <a:solidFill>
                  <a:schemeClr val="dk1"/>
                </a:solidFill>
                <a:latin typeface="Roboto"/>
                <a:ea typeface="Roboto"/>
                <a:cs typeface="Roboto"/>
                <a:sym typeface="Roboto"/>
              </a:rPr>
              <a:t>92% online daily</a:t>
            </a:r>
            <a:endParaRPr/>
          </a:p>
          <a:p>
            <a:pPr indent="-381000" lvl="0" marL="457200" marR="0" rtl="0" algn="just">
              <a:lnSpc>
                <a:spcPct val="120000"/>
              </a:lnSpc>
              <a:spcBef>
                <a:spcPts val="1600"/>
              </a:spcBef>
              <a:spcAft>
                <a:spcPts val="0"/>
              </a:spcAft>
              <a:buClr>
                <a:schemeClr val="dk1"/>
              </a:buClr>
              <a:buSzPts val="2400"/>
              <a:buFont typeface="Roboto"/>
              <a:buChar char="❏"/>
            </a:pPr>
            <a:r>
              <a:rPr b="0" i="0" lang="en" sz="2400" u="none" cap="none" strike="noStrike">
                <a:solidFill>
                  <a:schemeClr val="dk1"/>
                </a:solidFill>
                <a:latin typeface="Roboto"/>
                <a:ea typeface="Roboto"/>
                <a:cs typeface="Roboto"/>
                <a:sym typeface="Roboto"/>
              </a:rPr>
              <a:t>56% online several times a day</a:t>
            </a:r>
            <a:endParaRPr/>
          </a:p>
          <a:p>
            <a:pPr indent="-381000" lvl="0" marL="457200" marR="0" rtl="0" algn="just">
              <a:lnSpc>
                <a:spcPct val="120000"/>
              </a:lnSpc>
              <a:spcBef>
                <a:spcPts val="1600"/>
              </a:spcBef>
              <a:spcAft>
                <a:spcPts val="0"/>
              </a:spcAft>
              <a:buClr>
                <a:schemeClr val="dk1"/>
              </a:buClr>
              <a:buSzPts val="2400"/>
              <a:buFont typeface="Roboto"/>
              <a:buChar char="❏"/>
            </a:pPr>
            <a:r>
              <a:rPr b="0" i="0" lang="en" sz="2400" u="none" cap="none" strike="noStrike">
                <a:solidFill>
                  <a:schemeClr val="dk1"/>
                </a:solidFill>
                <a:latin typeface="Roboto"/>
                <a:ea typeface="Roboto"/>
                <a:cs typeface="Roboto"/>
                <a:sym typeface="Roboto"/>
              </a:rPr>
              <a:t>24% online constantly (Online Addiction)</a:t>
            </a:r>
            <a:endParaRPr/>
          </a:p>
          <a:p>
            <a:pPr indent="0" lvl="0" marL="0" marR="0" rtl="0" algn="l">
              <a:lnSpc>
                <a:spcPct val="100000"/>
              </a:lnSpc>
              <a:spcBef>
                <a:spcPts val="0"/>
              </a:spcBef>
              <a:spcAft>
                <a:spcPts val="0"/>
              </a:spcAft>
              <a:buClr>
                <a:schemeClr val="dk1"/>
              </a:buClr>
              <a:buFont typeface="Roboto"/>
              <a:buNone/>
            </a:pPr>
            <a:r>
              <a:rPr b="0" baseline="30000" i="1" lang="en" sz="1800" u="none" cap="none" strike="noStrike">
                <a:solidFill>
                  <a:schemeClr val="dk1"/>
                </a:solidFill>
                <a:latin typeface="Roboto"/>
                <a:ea typeface="Roboto"/>
                <a:cs typeface="Roboto"/>
                <a:sym typeface="Roboto"/>
              </a:rPr>
              <a:t>1</a:t>
            </a:r>
            <a:r>
              <a:rPr b="0" i="1" lang="en" sz="1800" u="none" cap="none" strike="noStrike">
                <a:solidFill>
                  <a:schemeClr val="dk1"/>
                </a:solidFill>
                <a:latin typeface="Roboto"/>
                <a:ea typeface="Roboto"/>
                <a:cs typeface="Roboto"/>
                <a:sym typeface="Roboto"/>
              </a:rPr>
              <a:t> Pew Research Center , Teens, Social Media and Technology Overview, 2015</a:t>
            </a:r>
            <a:endParaRPr/>
          </a:p>
          <a:p>
            <a:pPr indent="0" lvl="0" marL="0" marR="0" rtl="0" algn="ctr">
              <a:lnSpc>
                <a:spcPct val="115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p:txBody>
      </p:sp>
      <p:pic>
        <p:nvPicPr>
          <p:cNvPr id="90" name="Google Shape;90;p17"/>
          <p:cNvPicPr preferRelativeResize="0"/>
          <p:nvPr/>
        </p:nvPicPr>
        <p:blipFill rotWithShape="1">
          <a:blip r:embed="rId3">
            <a:alphaModFix/>
          </a:blip>
          <a:srcRect b="0" l="0" r="0" t="0"/>
          <a:stretch/>
        </p:blipFill>
        <p:spPr>
          <a:xfrm>
            <a:off x="0" y="-244050"/>
            <a:ext cx="9144000" cy="2242649"/>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t/>
            </a:r>
            <a:endParaRPr b="0" i="0" sz="3000" u="none" cap="none" strike="noStrike">
              <a:solidFill>
                <a:schemeClr val="dk1"/>
              </a:solidFill>
              <a:latin typeface="Roboto Slab"/>
              <a:ea typeface="Roboto Slab"/>
              <a:cs typeface="Roboto Slab"/>
              <a:sym typeface="Roboto Slab"/>
            </a:endParaRPr>
          </a:p>
        </p:txBody>
      </p:sp>
      <p:sp>
        <p:nvSpPr>
          <p:cNvPr id="96" name="Google Shape;96;p18"/>
          <p:cNvSpPr txBox="1"/>
          <p:nvPr>
            <p:ph idx="1" type="body"/>
          </p:nvPr>
        </p:nvSpPr>
        <p:spPr>
          <a:xfrm>
            <a:off x="387900" y="1896900"/>
            <a:ext cx="8368200" cy="3246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Roboto"/>
              <a:buNone/>
            </a:pPr>
            <a:r>
              <a:rPr b="1" i="0" lang="en" sz="3000" u="none" cap="none" strike="noStrike">
                <a:solidFill>
                  <a:schemeClr val="dk1"/>
                </a:solidFill>
                <a:latin typeface="Roboto"/>
                <a:ea typeface="Roboto"/>
                <a:cs typeface="Roboto"/>
                <a:sym typeface="Roboto"/>
              </a:rPr>
              <a:t>Data Diet of Teens </a:t>
            </a:r>
            <a:endParaRPr/>
          </a:p>
          <a:p>
            <a:pPr indent="0" lvl="0" marL="0" marR="0" rtl="0" algn="ctr">
              <a:lnSpc>
                <a:spcPct val="100000"/>
              </a:lnSpc>
              <a:spcBef>
                <a:spcPts val="0"/>
              </a:spcBef>
              <a:spcAft>
                <a:spcPts val="0"/>
              </a:spcAft>
              <a:buClr>
                <a:schemeClr val="dk1"/>
              </a:buClr>
              <a:buFont typeface="Roboto"/>
              <a:buNone/>
            </a:pPr>
            <a:r>
              <a:rPr b="0" i="0" lang="en" sz="2400" u="none" cap="none" strike="noStrike">
                <a:solidFill>
                  <a:schemeClr val="dk1"/>
                </a:solidFill>
                <a:latin typeface="Roboto"/>
                <a:ea typeface="Roboto"/>
                <a:cs typeface="Roboto"/>
                <a:sym typeface="Roboto"/>
              </a:rPr>
              <a:t>(13-17 years of age)</a:t>
            </a:r>
            <a:r>
              <a:rPr b="0" baseline="30000" i="1" lang="en" sz="2400" u="none" cap="none" strike="noStrike">
                <a:solidFill>
                  <a:schemeClr val="dk1"/>
                </a:solidFill>
                <a:latin typeface="Roboto"/>
                <a:ea typeface="Roboto"/>
                <a:cs typeface="Roboto"/>
                <a:sym typeface="Roboto"/>
              </a:rPr>
              <a:t>1</a:t>
            </a:r>
            <a:endParaRPr b="0" baseline="30000" i="1" sz="2400" u="none" cap="none" strike="noStrike">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Font typeface="Roboto"/>
              <a:buNone/>
            </a:pPr>
            <a:r>
              <a:t/>
            </a:r>
            <a:endParaRPr b="0" i="0" sz="1200" u="none" cap="none" strike="noStrike">
              <a:solidFill>
                <a:schemeClr val="dk1"/>
              </a:solidFill>
              <a:latin typeface="Roboto"/>
              <a:ea typeface="Roboto"/>
              <a:cs typeface="Roboto"/>
              <a:sym typeface="Roboto"/>
            </a:endParaRPr>
          </a:p>
          <a:p>
            <a:pPr indent="-381000" lvl="0" marL="457200" marR="0" rtl="0" algn="just">
              <a:lnSpc>
                <a:spcPct val="120000"/>
              </a:lnSpc>
              <a:spcBef>
                <a:spcPts val="0"/>
              </a:spcBef>
              <a:spcAft>
                <a:spcPts val="0"/>
              </a:spcAft>
              <a:buClr>
                <a:schemeClr val="dk1"/>
              </a:buClr>
              <a:buSzPts val="2400"/>
              <a:buFont typeface="Roboto"/>
              <a:buChar char="❏"/>
            </a:pPr>
            <a:r>
              <a:rPr b="0" i="0" lang="en" sz="2400" u="none" cap="none" strike="noStrike">
                <a:solidFill>
                  <a:schemeClr val="dk1"/>
                </a:solidFill>
                <a:latin typeface="Roboto"/>
                <a:ea typeface="Roboto"/>
                <a:cs typeface="Roboto"/>
                <a:sym typeface="Roboto"/>
              </a:rPr>
              <a:t>92% online daily</a:t>
            </a:r>
            <a:endParaRPr/>
          </a:p>
          <a:p>
            <a:pPr indent="-381000" lvl="0" marL="457200" marR="0" rtl="0" algn="just">
              <a:lnSpc>
                <a:spcPct val="120000"/>
              </a:lnSpc>
              <a:spcBef>
                <a:spcPts val="1600"/>
              </a:spcBef>
              <a:spcAft>
                <a:spcPts val="0"/>
              </a:spcAft>
              <a:buClr>
                <a:schemeClr val="dk1"/>
              </a:buClr>
              <a:buSzPts val="2400"/>
              <a:buFont typeface="Roboto"/>
              <a:buChar char="❏"/>
            </a:pPr>
            <a:r>
              <a:rPr b="0" i="0" lang="en" sz="2400" u="none" cap="none" strike="noStrike">
                <a:solidFill>
                  <a:schemeClr val="dk1"/>
                </a:solidFill>
                <a:latin typeface="Roboto"/>
                <a:ea typeface="Roboto"/>
                <a:cs typeface="Roboto"/>
                <a:sym typeface="Roboto"/>
              </a:rPr>
              <a:t>56% online several times a day</a:t>
            </a:r>
            <a:endParaRPr/>
          </a:p>
          <a:p>
            <a:pPr indent="-381000" lvl="0" marL="457200" marR="0" rtl="0" algn="just">
              <a:lnSpc>
                <a:spcPct val="120000"/>
              </a:lnSpc>
              <a:spcBef>
                <a:spcPts val="1600"/>
              </a:spcBef>
              <a:spcAft>
                <a:spcPts val="0"/>
              </a:spcAft>
              <a:buClr>
                <a:schemeClr val="dk1"/>
              </a:buClr>
              <a:buSzPts val="2400"/>
              <a:buFont typeface="Roboto"/>
              <a:buChar char="❏"/>
            </a:pPr>
            <a:r>
              <a:rPr b="0" i="0" lang="en" sz="2400" u="none" cap="none" strike="noStrike">
                <a:solidFill>
                  <a:schemeClr val="dk1"/>
                </a:solidFill>
                <a:latin typeface="Roboto"/>
                <a:ea typeface="Roboto"/>
                <a:cs typeface="Roboto"/>
                <a:sym typeface="Roboto"/>
              </a:rPr>
              <a:t>24% online constantly (Online Addiction)</a:t>
            </a:r>
            <a:endParaRPr/>
          </a:p>
          <a:p>
            <a:pPr indent="0" lvl="0" marL="0" marR="0" rtl="0" algn="l">
              <a:lnSpc>
                <a:spcPct val="100000"/>
              </a:lnSpc>
              <a:spcBef>
                <a:spcPts val="0"/>
              </a:spcBef>
              <a:spcAft>
                <a:spcPts val="0"/>
              </a:spcAft>
              <a:buClr>
                <a:schemeClr val="dk1"/>
              </a:buClr>
              <a:buFont typeface="Roboto"/>
              <a:buNone/>
            </a:pPr>
            <a:r>
              <a:rPr b="0" baseline="30000" i="1" lang="en" sz="1800" u="none" cap="none" strike="noStrike">
                <a:solidFill>
                  <a:schemeClr val="dk1"/>
                </a:solidFill>
                <a:latin typeface="Roboto"/>
                <a:ea typeface="Roboto"/>
                <a:cs typeface="Roboto"/>
                <a:sym typeface="Roboto"/>
              </a:rPr>
              <a:t>1</a:t>
            </a:r>
            <a:r>
              <a:rPr b="0" i="1" lang="en" sz="1800" u="none" cap="none" strike="noStrike">
                <a:solidFill>
                  <a:schemeClr val="dk1"/>
                </a:solidFill>
                <a:latin typeface="Roboto"/>
                <a:ea typeface="Roboto"/>
                <a:cs typeface="Roboto"/>
                <a:sym typeface="Roboto"/>
              </a:rPr>
              <a:t> Pew Research Center , Teens, Social Media and Technology Overview, 2015</a:t>
            </a:r>
            <a:endParaRPr/>
          </a:p>
          <a:p>
            <a:pPr indent="0" lvl="0" marL="0" marR="0" rtl="0" algn="ctr">
              <a:lnSpc>
                <a:spcPct val="115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p:txBody>
      </p:sp>
      <p:pic>
        <p:nvPicPr>
          <p:cNvPr id="97" name="Google Shape;97;p18"/>
          <p:cNvPicPr preferRelativeResize="0"/>
          <p:nvPr/>
        </p:nvPicPr>
        <p:blipFill rotWithShape="1">
          <a:blip r:embed="rId3">
            <a:alphaModFix/>
          </a:blip>
          <a:srcRect b="0" l="0" r="0" t="0"/>
          <a:stretch/>
        </p:blipFill>
        <p:spPr>
          <a:xfrm>
            <a:off x="0" y="-244050"/>
            <a:ext cx="9144000" cy="2242649"/>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87900" y="305625"/>
            <a:ext cx="8368200" cy="6860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Today’s Teens Trends</a:t>
            </a:r>
            <a:r>
              <a:rPr b="1" baseline="30000" i="1" lang="en" sz="3000" u="none" cap="none" strike="noStrike">
                <a:solidFill>
                  <a:schemeClr val="dk1"/>
                </a:solidFill>
                <a:latin typeface="Roboto Slab"/>
                <a:ea typeface="Roboto Slab"/>
                <a:cs typeface="Roboto Slab"/>
                <a:sym typeface="Roboto Slab"/>
              </a:rPr>
              <a:t>2</a:t>
            </a:r>
            <a:endParaRPr b="1" baseline="30000" i="1" sz="3000" u="none" cap="none" strike="noStrike">
              <a:solidFill>
                <a:schemeClr val="dk1"/>
              </a:solidFill>
              <a:latin typeface="Roboto Slab"/>
              <a:ea typeface="Roboto Slab"/>
              <a:cs typeface="Roboto Slab"/>
              <a:sym typeface="Roboto Slab"/>
            </a:endParaRPr>
          </a:p>
        </p:txBody>
      </p:sp>
      <p:sp>
        <p:nvSpPr>
          <p:cNvPr id="103" name="Google Shape;103;p19"/>
          <p:cNvSpPr txBox="1"/>
          <p:nvPr>
            <p:ph idx="1" type="body"/>
          </p:nvPr>
        </p:nvSpPr>
        <p:spPr>
          <a:xfrm>
            <a:off x="50325" y="1280250"/>
            <a:ext cx="9048899" cy="38061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50000"/>
              </a:lnSpc>
              <a:spcBef>
                <a:spcPts val="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96.5% 12- 17 year olds have phones</a:t>
            </a:r>
            <a:endParaRPr/>
          </a:p>
          <a:p>
            <a:pPr indent="-368300" lvl="0" marL="457200" marR="0" rtl="0" algn="l">
              <a:lnSpc>
                <a:spcPct val="150000"/>
              </a:lnSpc>
              <a:spcBef>
                <a:spcPts val="160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90.5% use apps daily</a:t>
            </a:r>
            <a:endParaRPr/>
          </a:p>
          <a:p>
            <a:pPr indent="-368300" lvl="0" marL="457200" marR="0" rtl="0" algn="l">
              <a:lnSpc>
                <a:spcPct val="150000"/>
              </a:lnSpc>
              <a:spcBef>
                <a:spcPts val="160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87% text/take/send pictures</a:t>
            </a:r>
            <a:endParaRPr/>
          </a:p>
          <a:p>
            <a:pPr indent="-368300" lvl="0" marL="457200" marR="0" rtl="0" algn="l">
              <a:lnSpc>
                <a:spcPct val="150000"/>
              </a:lnSpc>
              <a:spcBef>
                <a:spcPts val="160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Teens are looking at a screen </a:t>
            </a:r>
            <a:r>
              <a:rPr b="0" i="0" lang="en" sz="1600" u="sng" cap="none" strike="noStrike">
                <a:solidFill>
                  <a:schemeClr val="dk1"/>
                </a:solidFill>
                <a:latin typeface="Roboto"/>
                <a:ea typeface="Roboto"/>
                <a:cs typeface="Roboto"/>
                <a:sym typeface="Roboto"/>
              </a:rPr>
              <a:t>7 ½ hours</a:t>
            </a:r>
            <a:r>
              <a:rPr b="0" i="0" lang="en" sz="1600" u="none" cap="none" strike="noStrike">
                <a:solidFill>
                  <a:schemeClr val="dk1"/>
                </a:solidFill>
                <a:latin typeface="Roboto"/>
                <a:ea typeface="Roboto"/>
                <a:cs typeface="Roboto"/>
                <a:sym typeface="Roboto"/>
              </a:rPr>
              <a:t> EVERY DAY</a:t>
            </a:r>
            <a:endParaRPr b="0" i="0" sz="1600" u="none" cap="none" strike="noStrike">
              <a:solidFill>
                <a:schemeClr val="dk1"/>
              </a:solidFill>
              <a:latin typeface="Roboto"/>
              <a:ea typeface="Roboto"/>
              <a:cs typeface="Roboto"/>
              <a:sym typeface="Roboto"/>
            </a:endParaRPr>
          </a:p>
          <a:p>
            <a:pPr indent="-368300" lvl="0" marL="457200" marR="0" rtl="0" algn="l">
              <a:lnSpc>
                <a:spcPct val="150000"/>
              </a:lnSpc>
              <a:spcBef>
                <a:spcPts val="160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Average teen sends </a:t>
            </a:r>
            <a:r>
              <a:rPr b="0" i="0" lang="en" sz="1600" u="sng" cap="none" strike="noStrike">
                <a:solidFill>
                  <a:schemeClr val="dk1"/>
                </a:solidFill>
                <a:latin typeface="Roboto"/>
                <a:ea typeface="Roboto"/>
                <a:cs typeface="Roboto"/>
                <a:sym typeface="Roboto"/>
              </a:rPr>
              <a:t>3400</a:t>
            </a:r>
            <a:r>
              <a:rPr b="0" i="0" lang="en" sz="1600" u="none" cap="none" strike="noStrike">
                <a:solidFill>
                  <a:schemeClr val="dk1"/>
                </a:solidFill>
                <a:latin typeface="Roboto"/>
                <a:ea typeface="Roboto"/>
                <a:cs typeface="Roboto"/>
                <a:sym typeface="Roboto"/>
              </a:rPr>
              <a:t> texts a month --Talk is OUT, Texting is IN</a:t>
            </a:r>
            <a:endParaRPr/>
          </a:p>
          <a:p>
            <a:pPr indent="-368300" lvl="0" marL="457200" marR="0" rtl="0" algn="l">
              <a:lnSpc>
                <a:spcPct val="150000"/>
              </a:lnSpc>
              <a:spcBef>
                <a:spcPts val="160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Facebook is fading but still 71% use it. Instagram is now trending to most popular</a:t>
            </a:r>
            <a:endParaRPr/>
          </a:p>
          <a:p>
            <a:pPr indent="-368300" lvl="0" marL="457200" marR="0" rtl="0" algn="l">
              <a:lnSpc>
                <a:spcPct val="150000"/>
              </a:lnSpc>
              <a:spcBef>
                <a:spcPts val="1000"/>
              </a:spcBef>
              <a:spcAft>
                <a:spcPts val="0"/>
              </a:spcAft>
              <a:buClr>
                <a:schemeClr val="dk1"/>
              </a:buClr>
              <a:buSzPts val="1600"/>
              <a:buFont typeface="Roboto"/>
              <a:buChar char="❏"/>
            </a:pPr>
            <a:r>
              <a:rPr b="0" i="0" lang="en" sz="1600" u="none" cap="none" strike="noStrike">
                <a:solidFill>
                  <a:schemeClr val="dk1"/>
                </a:solidFill>
                <a:latin typeface="Roboto"/>
                <a:ea typeface="Roboto"/>
                <a:cs typeface="Roboto"/>
                <a:sym typeface="Roboto"/>
              </a:rPr>
              <a:t>Texting is # 1 reason for phone. Safety is #2.</a:t>
            </a:r>
            <a:endParaRPr/>
          </a:p>
          <a:p>
            <a:pPr indent="-336550" lvl="0" marL="457200" marR="0" rtl="0" algn="l">
              <a:lnSpc>
                <a:spcPct val="80000"/>
              </a:lnSpc>
              <a:spcBef>
                <a:spcPts val="1000"/>
              </a:spcBef>
              <a:spcAft>
                <a:spcPts val="0"/>
              </a:spcAft>
              <a:buClr>
                <a:schemeClr val="dk1"/>
              </a:buClr>
              <a:buSzPts val="500"/>
              <a:buFont typeface="Roboto"/>
              <a:buNone/>
            </a:pPr>
            <a:r>
              <a:t/>
            </a:r>
            <a:endParaRPr b="0" i="0" sz="500" u="none" cap="none" strike="noStrike">
              <a:solidFill>
                <a:schemeClr val="dk1"/>
              </a:solidFill>
              <a:latin typeface="Roboto"/>
              <a:ea typeface="Roboto"/>
              <a:cs typeface="Roboto"/>
              <a:sym typeface="Roboto"/>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87900" y="229425"/>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000" u="none" cap="none" strike="noStrike">
                <a:solidFill>
                  <a:schemeClr val="dk1"/>
                </a:solidFill>
                <a:latin typeface="Roboto Slab"/>
                <a:ea typeface="Roboto Slab"/>
                <a:cs typeface="Roboto Slab"/>
                <a:sym typeface="Roboto Slab"/>
              </a:rPr>
              <a:t>Today’s Teens Trends</a:t>
            </a:r>
            <a:r>
              <a:rPr b="1" baseline="30000" i="1" lang="en" sz="3000" u="none" cap="none" strike="noStrike">
                <a:solidFill>
                  <a:schemeClr val="dk1"/>
                </a:solidFill>
                <a:latin typeface="Roboto Slab"/>
                <a:ea typeface="Roboto Slab"/>
                <a:cs typeface="Roboto Slab"/>
                <a:sym typeface="Roboto Slab"/>
              </a:rPr>
              <a:t>2</a:t>
            </a:r>
            <a:endParaRPr/>
          </a:p>
        </p:txBody>
      </p:sp>
      <p:sp>
        <p:nvSpPr>
          <p:cNvPr id="109" name="Google Shape;109;p20"/>
          <p:cNvSpPr txBox="1"/>
          <p:nvPr>
            <p:ph idx="1" type="body"/>
          </p:nvPr>
        </p:nvSpPr>
        <p:spPr>
          <a:xfrm>
            <a:off x="387900" y="727800"/>
            <a:ext cx="8756100" cy="4491900"/>
          </a:xfrm>
          <a:prstGeom prst="rect">
            <a:avLst/>
          </a:prstGeom>
          <a:noFill/>
          <a:ln>
            <a:noFill/>
          </a:ln>
        </p:spPr>
        <p:txBody>
          <a:bodyPr anchorCtr="0" anchor="t" bIns="91425" lIns="91425" spcFirstLastPara="1" rIns="91425" wrap="square" tIns="91425">
            <a:noAutofit/>
          </a:bodyPr>
          <a:lstStyle/>
          <a:p>
            <a:pPr indent="0" lvl="0" marL="0" marR="0" rtl="0" algn="l">
              <a:lnSpc>
                <a:spcPct val="200000"/>
              </a:lnSpc>
              <a:spcBef>
                <a:spcPts val="0"/>
              </a:spcBef>
              <a:spcAft>
                <a:spcPts val="0"/>
              </a:spcAft>
              <a:buClr>
                <a:schemeClr val="dk1"/>
              </a:buClr>
              <a:buFont typeface="Roboto"/>
              <a:buNone/>
            </a:pPr>
            <a:r>
              <a:t/>
            </a:r>
            <a:endParaRPr b="0" i="0" sz="800" u="none" cap="none" strike="noStrike">
              <a:solidFill>
                <a:schemeClr val="dk1"/>
              </a:solidFill>
              <a:latin typeface="Roboto"/>
              <a:ea typeface="Roboto"/>
              <a:cs typeface="Roboto"/>
              <a:sym typeface="Roboto"/>
            </a:endParaRPr>
          </a:p>
          <a:p>
            <a:pPr indent="457200" lvl="0" marL="457200" marR="0" rtl="0" algn="l">
              <a:lnSpc>
                <a:spcPct val="100000"/>
              </a:lnSpc>
              <a:spcBef>
                <a:spcPts val="0"/>
              </a:spcBef>
              <a:spcAft>
                <a:spcPts val="0"/>
              </a:spcAft>
              <a:buClr>
                <a:schemeClr val="dk1"/>
              </a:buClr>
              <a:buFont typeface="Roboto"/>
              <a:buNone/>
            </a:pPr>
            <a:r>
              <a:rPr b="1" i="0" lang="en" sz="2000" u="none" cap="none" strike="noStrike">
                <a:solidFill>
                  <a:schemeClr val="dk1"/>
                </a:solidFill>
                <a:latin typeface="Roboto"/>
                <a:ea typeface="Roboto"/>
                <a:cs typeface="Roboto"/>
                <a:sym typeface="Roboto"/>
              </a:rPr>
              <a:t>Facebook</a:t>
            </a:r>
            <a:r>
              <a:rPr b="0" i="0" lang="en" sz="2000" u="none" cap="none" strike="noStrike">
                <a:solidFill>
                  <a:schemeClr val="dk1"/>
                </a:solidFill>
                <a:latin typeface="Roboto"/>
                <a:ea typeface="Roboto"/>
                <a:cs typeface="Roboto"/>
                <a:sym typeface="Roboto"/>
              </a:rPr>
              <a:t> - create a profile/keep in touch with </a:t>
            </a:r>
            <a:endParaRPr/>
          </a:p>
          <a:p>
            <a:pPr indent="457200" lvl="0" marL="457200" marR="0" rtl="0" algn="l">
              <a:lnSpc>
                <a:spcPct val="100000"/>
              </a:lnSpc>
              <a:spcBef>
                <a:spcPts val="0"/>
              </a:spcBef>
              <a:spcAft>
                <a:spcPts val="0"/>
              </a:spcAft>
              <a:buClr>
                <a:schemeClr val="dk1"/>
              </a:buClr>
              <a:buFont typeface="Roboto"/>
              <a:buNone/>
            </a:pPr>
            <a:r>
              <a:rPr b="0" i="0" lang="en" sz="2000" u="none" cap="none" strike="noStrike">
                <a:solidFill>
                  <a:schemeClr val="dk1"/>
                </a:solidFill>
                <a:latin typeface="Roboto"/>
                <a:ea typeface="Roboto"/>
                <a:cs typeface="Roboto"/>
                <a:sym typeface="Roboto"/>
              </a:rPr>
              <a:t>family/friends with photos, video and messages </a:t>
            </a:r>
            <a:endParaRPr/>
          </a:p>
          <a:p>
            <a:pPr indent="0" lvl="0" marL="0" marR="0" rtl="0" algn="l">
              <a:lnSpc>
                <a:spcPct val="100000"/>
              </a:lnSpc>
              <a:spcBef>
                <a:spcPts val="0"/>
              </a:spcBef>
              <a:spcAft>
                <a:spcPts val="0"/>
              </a:spcAft>
              <a:buClr>
                <a:schemeClr val="dk1"/>
              </a:buClr>
              <a:buFont typeface="Roboto"/>
              <a:buNone/>
            </a:pPr>
            <a:r>
              <a:t/>
            </a:r>
            <a:endParaRPr b="0" i="0" sz="500" u="none" cap="none" strike="noStrike">
              <a:solidFill>
                <a:schemeClr val="dk1"/>
              </a:solidFill>
              <a:latin typeface="Roboto"/>
              <a:ea typeface="Roboto"/>
              <a:cs typeface="Roboto"/>
              <a:sym typeface="Roboto"/>
            </a:endParaRPr>
          </a:p>
          <a:p>
            <a:pPr indent="457200" lvl="0" marL="457200" marR="0" rtl="0" algn="l">
              <a:lnSpc>
                <a:spcPct val="200000"/>
              </a:lnSpc>
              <a:spcBef>
                <a:spcPts val="0"/>
              </a:spcBef>
              <a:spcAft>
                <a:spcPts val="0"/>
              </a:spcAft>
              <a:buClr>
                <a:schemeClr val="dk1"/>
              </a:buClr>
              <a:buFont typeface="Roboto"/>
              <a:buNone/>
            </a:pPr>
            <a:r>
              <a:rPr b="1" i="0" lang="en" sz="2000" u="none" cap="none" strike="noStrike">
                <a:solidFill>
                  <a:schemeClr val="dk1"/>
                </a:solidFill>
                <a:latin typeface="Roboto"/>
                <a:ea typeface="Roboto"/>
                <a:cs typeface="Roboto"/>
                <a:sym typeface="Roboto"/>
              </a:rPr>
              <a:t>Instagram </a:t>
            </a:r>
            <a:r>
              <a:rPr b="0" i="0" lang="en" sz="2000" u="none" cap="none" strike="noStrike">
                <a:solidFill>
                  <a:schemeClr val="dk1"/>
                </a:solidFill>
                <a:latin typeface="Roboto"/>
                <a:ea typeface="Roboto"/>
                <a:cs typeface="Roboto"/>
                <a:sym typeface="Roboto"/>
              </a:rPr>
              <a:t>- mobile photo-sharing, video-sharing</a:t>
            </a:r>
            <a:endParaRPr/>
          </a:p>
          <a:p>
            <a:pPr indent="457200" lvl="0" marL="457200" marR="0" rtl="0" algn="l">
              <a:lnSpc>
                <a:spcPct val="200000"/>
              </a:lnSpc>
              <a:spcBef>
                <a:spcPts val="0"/>
              </a:spcBef>
              <a:spcAft>
                <a:spcPts val="0"/>
              </a:spcAft>
              <a:buClr>
                <a:schemeClr val="dk1"/>
              </a:buClr>
              <a:buFont typeface="Roboto"/>
              <a:buNone/>
            </a:pPr>
            <a:r>
              <a:rPr b="1" i="0" lang="en" sz="2000" u="none" cap="none" strike="noStrike">
                <a:solidFill>
                  <a:schemeClr val="dk1"/>
                </a:solidFill>
                <a:latin typeface="Roboto"/>
                <a:ea typeface="Roboto"/>
                <a:cs typeface="Roboto"/>
                <a:sym typeface="Roboto"/>
              </a:rPr>
              <a:t>Twitter</a:t>
            </a:r>
            <a:r>
              <a:rPr b="0" i="0" lang="en" sz="2000" u="none" cap="none" strike="noStrike">
                <a:solidFill>
                  <a:schemeClr val="dk1"/>
                </a:solidFill>
                <a:latin typeface="Roboto"/>
                <a:ea typeface="Roboto"/>
                <a:cs typeface="Roboto"/>
                <a:sym typeface="Roboto"/>
              </a:rPr>
              <a:t> - microblogging/short messages - tweets</a:t>
            </a:r>
            <a:endParaRPr/>
          </a:p>
          <a:p>
            <a:pPr indent="457200" lvl="0" marL="457200" marR="0" rtl="0" algn="l">
              <a:lnSpc>
                <a:spcPct val="200000"/>
              </a:lnSpc>
              <a:spcBef>
                <a:spcPts val="0"/>
              </a:spcBef>
              <a:spcAft>
                <a:spcPts val="0"/>
              </a:spcAft>
              <a:buClr>
                <a:schemeClr val="dk1"/>
              </a:buClr>
              <a:buFont typeface="Roboto"/>
              <a:buNone/>
            </a:pPr>
            <a:r>
              <a:rPr b="1" i="0" lang="en" sz="2000" u="none" cap="none" strike="noStrike">
                <a:solidFill>
                  <a:schemeClr val="dk1"/>
                </a:solidFill>
                <a:latin typeface="Roboto"/>
                <a:ea typeface="Roboto"/>
                <a:cs typeface="Roboto"/>
                <a:sym typeface="Roboto"/>
              </a:rPr>
              <a:t>Snapchat </a:t>
            </a:r>
            <a:r>
              <a:rPr b="0" i="0" lang="en" sz="2000" u="none" cap="none" strike="noStrike">
                <a:solidFill>
                  <a:schemeClr val="dk1"/>
                </a:solidFill>
                <a:latin typeface="Roboto"/>
                <a:ea typeface="Roboto"/>
                <a:cs typeface="Roboto"/>
                <a:sym typeface="Roboto"/>
              </a:rPr>
              <a:t>- send/receive “self-destructing” photos/videos</a:t>
            </a:r>
            <a:endParaRPr/>
          </a:p>
          <a:p>
            <a:pPr indent="457200" lvl="0" marL="457200" marR="0" rtl="0" algn="l">
              <a:lnSpc>
                <a:spcPct val="200000"/>
              </a:lnSpc>
              <a:spcBef>
                <a:spcPts val="0"/>
              </a:spcBef>
              <a:spcAft>
                <a:spcPts val="0"/>
              </a:spcAft>
              <a:buClr>
                <a:schemeClr val="dk1"/>
              </a:buClr>
              <a:buFont typeface="Roboto"/>
              <a:buNone/>
            </a:pPr>
            <a:r>
              <a:rPr b="1" i="0" lang="en" sz="2000" u="none" cap="none" strike="noStrike">
                <a:solidFill>
                  <a:schemeClr val="dk1"/>
                </a:solidFill>
                <a:latin typeface="Roboto"/>
                <a:ea typeface="Roboto"/>
                <a:cs typeface="Roboto"/>
                <a:sym typeface="Roboto"/>
              </a:rPr>
              <a:t>tumblr </a:t>
            </a:r>
            <a:r>
              <a:rPr b="0" i="0" lang="en" sz="2000" u="none" cap="none" strike="noStrike">
                <a:solidFill>
                  <a:schemeClr val="dk1"/>
                </a:solidFill>
                <a:latin typeface="Roboto"/>
                <a:ea typeface="Roboto"/>
                <a:cs typeface="Roboto"/>
                <a:sym typeface="Roboto"/>
              </a:rPr>
              <a:t>- microblogging/short messages, private sharing</a:t>
            </a:r>
            <a:endParaRPr/>
          </a:p>
          <a:p>
            <a:pPr indent="457200" lvl="0" marL="457200" marR="0" rtl="0" algn="l">
              <a:lnSpc>
                <a:spcPct val="200000"/>
              </a:lnSpc>
              <a:spcBef>
                <a:spcPts val="0"/>
              </a:spcBef>
              <a:spcAft>
                <a:spcPts val="0"/>
              </a:spcAft>
              <a:buClr>
                <a:schemeClr val="dk1"/>
              </a:buClr>
              <a:buFont typeface="Roboto"/>
              <a:buNone/>
            </a:pPr>
            <a:r>
              <a:rPr b="1" i="0" lang="en" sz="2000" u="none" cap="none" strike="noStrike">
                <a:solidFill>
                  <a:schemeClr val="dk1"/>
                </a:solidFill>
                <a:latin typeface="Roboto"/>
                <a:ea typeface="Roboto"/>
                <a:cs typeface="Roboto"/>
                <a:sym typeface="Roboto"/>
              </a:rPr>
              <a:t>Yik Yak</a:t>
            </a:r>
            <a:r>
              <a:rPr b="0" i="0" lang="en" sz="2000" u="none" cap="none" strike="noStrike">
                <a:solidFill>
                  <a:schemeClr val="dk1"/>
                </a:solidFill>
                <a:latin typeface="Roboto"/>
                <a:ea typeface="Roboto"/>
                <a:cs typeface="Roboto"/>
                <a:sym typeface="Roboto"/>
              </a:rPr>
              <a:t> - post messages anonymously</a:t>
            </a:r>
            <a:endParaRPr/>
          </a:p>
          <a:p>
            <a:pPr indent="0" lvl="0" marL="0" marR="0" rtl="0" algn="l">
              <a:lnSpc>
                <a:spcPct val="200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p:txBody>
      </p:sp>
      <p:pic>
        <p:nvPicPr>
          <p:cNvPr id="110" name="Google Shape;110;p20"/>
          <p:cNvPicPr preferRelativeResize="0"/>
          <p:nvPr/>
        </p:nvPicPr>
        <p:blipFill rotWithShape="1">
          <a:blip r:embed="rId3">
            <a:alphaModFix/>
          </a:blip>
          <a:srcRect b="0" l="0" r="0" t="0"/>
          <a:stretch/>
        </p:blipFill>
        <p:spPr>
          <a:xfrm>
            <a:off x="5943600" y="4266175"/>
            <a:ext cx="591575" cy="591575"/>
          </a:xfrm>
          <a:prstGeom prst="rect">
            <a:avLst/>
          </a:prstGeom>
          <a:noFill/>
          <a:ln>
            <a:noFill/>
          </a:ln>
        </p:spPr>
      </p:pic>
      <p:pic>
        <p:nvPicPr>
          <p:cNvPr id="111" name="Google Shape;111;p20"/>
          <p:cNvPicPr preferRelativeResize="0"/>
          <p:nvPr/>
        </p:nvPicPr>
        <p:blipFill rotWithShape="1">
          <a:blip r:embed="rId4">
            <a:alphaModFix/>
          </a:blip>
          <a:srcRect b="0" l="0" r="0" t="0"/>
          <a:stretch/>
        </p:blipFill>
        <p:spPr>
          <a:xfrm>
            <a:off x="457200" y="1047750"/>
            <a:ext cx="762000" cy="591575"/>
          </a:xfrm>
          <a:prstGeom prst="rect">
            <a:avLst/>
          </a:prstGeom>
          <a:noFill/>
          <a:ln>
            <a:noFill/>
          </a:ln>
        </p:spPr>
      </p:pic>
      <p:pic>
        <p:nvPicPr>
          <p:cNvPr id="112" name="Google Shape;112;p20"/>
          <p:cNvPicPr preferRelativeResize="0"/>
          <p:nvPr/>
        </p:nvPicPr>
        <p:blipFill rotWithShape="1">
          <a:blip r:embed="rId5">
            <a:alphaModFix/>
          </a:blip>
          <a:srcRect b="0" l="0" r="0" t="0"/>
          <a:stretch/>
        </p:blipFill>
        <p:spPr>
          <a:xfrm>
            <a:off x="7028426" y="1885950"/>
            <a:ext cx="591574" cy="591574"/>
          </a:xfrm>
          <a:prstGeom prst="rect">
            <a:avLst/>
          </a:prstGeom>
          <a:noFill/>
          <a:ln>
            <a:noFill/>
          </a:ln>
        </p:spPr>
      </p:pic>
      <p:pic>
        <p:nvPicPr>
          <p:cNvPr id="113" name="Google Shape;113;p20"/>
          <p:cNvPicPr preferRelativeResize="0"/>
          <p:nvPr/>
        </p:nvPicPr>
        <p:blipFill rotWithShape="1">
          <a:blip r:embed="rId6">
            <a:alphaModFix/>
          </a:blip>
          <a:srcRect b="0" l="0" r="0" t="0"/>
          <a:stretch/>
        </p:blipFill>
        <p:spPr>
          <a:xfrm>
            <a:off x="601562" y="2495550"/>
            <a:ext cx="641693" cy="481275"/>
          </a:xfrm>
          <a:prstGeom prst="rect">
            <a:avLst/>
          </a:prstGeom>
          <a:noFill/>
          <a:ln>
            <a:noFill/>
          </a:ln>
        </p:spPr>
      </p:pic>
      <p:pic>
        <p:nvPicPr>
          <p:cNvPr id="114" name="Google Shape;114;p20"/>
          <p:cNvPicPr preferRelativeResize="0"/>
          <p:nvPr/>
        </p:nvPicPr>
        <p:blipFill rotWithShape="1">
          <a:blip r:embed="rId7">
            <a:alphaModFix/>
          </a:blip>
          <a:srcRect b="0" l="0" r="0" t="0"/>
          <a:stretch/>
        </p:blipFill>
        <p:spPr>
          <a:xfrm>
            <a:off x="7968926" y="3028950"/>
            <a:ext cx="641674" cy="641674"/>
          </a:xfrm>
          <a:prstGeom prst="rect">
            <a:avLst/>
          </a:prstGeom>
          <a:noFill/>
          <a:ln>
            <a:noFill/>
          </a:ln>
        </p:spPr>
      </p:pic>
      <p:pic>
        <p:nvPicPr>
          <p:cNvPr id="115" name="Google Shape;115;p20"/>
          <p:cNvPicPr preferRelativeResize="0"/>
          <p:nvPr/>
        </p:nvPicPr>
        <p:blipFill rotWithShape="1">
          <a:blip r:embed="rId8">
            <a:alphaModFix/>
          </a:blip>
          <a:srcRect b="0" l="0" r="0" t="0"/>
          <a:stretch/>
        </p:blipFill>
        <p:spPr>
          <a:xfrm>
            <a:off x="601575" y="3638550"/>
            <a:ext cx="641675" cy="641675"/>
          </a:xfrm>
          <a:prstGeom prst="rect">
            <a:avLst/>
          </a:prstGeom>
          <a:noFill/>
          <a:ln>
            <a:no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87900" y="57150"/>
            <a:ext cx="8368200" cy="686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Roboto Slab"/>
              <a:buNone/>
            </a:pPr>
            <a:r>
              <a:rPr b="1" i="0" lang="en" sz="3200" u="sng" cap="none" strike="noStrike">
                <a:solidFill>
                  <a:schemeClr val="hlink"/>
                </a:solidFill>
                <a:latin typeface="Roboto Slab"/>
                <a:ea typeface="Roboto Slab"/>
                <a:cs typeface="Roboto Slab"/>
                <a:sym typeface="Roboto Slab"/>
                <a:hlinkClick r:id="rId4"/>
              </a:rPr>
              <a:t>Safe, Smart, Social App Guide for Parents</a:t>
            </a:r>
            <a:endParaRPr/>
          </a:p>
        </p:txBody>
      </p:sp>
      <p:sp>
        <p:nvSpPr>
          <p:cNvPr id="121" name="Google Shape;121;p21"/>
          <p:cNvSpPr txBox="1"/>
          <p:nvPr>
            <p:ph idx="1" type="body"/>
          </p:nvPr>
        </p:nvSpPr>
        <p:spPr>
          <a:xfrm>
            <a:off x="387900" y="1596624"/>
            <a:ext cx="8368200" cy="307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a:p>
            <a:pPr indent="0" lvl="0" marL="0" marR="0" rtl="0" algn="l">
              <a:lnSpc>
                <a:spcPct val="115000"/>
              </a:lnSpc>
              <a:spcBef>
                <a:spcPts val="1600"/>
              </a:spcBef>
              <a:spcAft>
                <a:spcPts val="0"/>
              </a:spcAft>
              <a:buClr>
                <a:schemeClr val="dk1"/>
              </a:buClr>
              <a:buFont typeface="Roboto"/>
              <a:buNone/>
            </a:pPr>
            <a:r>
              <a:t/>
            </a:r>
            <a:endParaRPr b="0" i="0" sz="1800" u="none" cap="none" strike="noStrike">
              <a:solidFill>
                <a:schemeClr val="dk1"/>
              </a:solidFill>
              <a:latin typeface="Roboto"/>
              <a:ea typeface="Roboto"/>
              <a:cs typeface="Roboto"/>
              <a:sym typeface="Roboto"/>
            </a:endParaRPr>
          </a:p>
        </p:txBody>
      </p:sp>
      <p:pic>
        <p:nvPicPr>
          <p:cNvPr id="122" name="Google Shape;122;p21"/>
          <p:cNvPicPr preferRelativeResize="0"/>
          <p:nvPr/>
        </p:nvPicPr>
        <p:blipFill rotWithShape="1">
          <a:blip r:embed="rId5">
            <a:alphaModFix/>
          </a:blip>
          <a:srcRect b="0" l="0" r="0" t="0"/>
          <a:stretch/>
        </p:blipFill>
        <p:spPr>
          <a:xfrm rot="836274">
            <a:off x="7239995" y="1840491"/>
            <a:ext cx="863838" cy="863813"/>
          </a:xfrm>
          <a:prstGeom prst="rect">
            <a:avLst/>
          </a:prstGeom>
          <a:noFill/>
          <a:ln>
            <a:noFill/>
          </a:ln>
        </p:spPr>
      </p:pic>
      <p:pic>
        <p:nvPicPr>
          <p:cNvPr id="123" name="Google Shape;123;p21"/>
          <p:cNvPicPr preferRelativeResize="0"/>
          <p:nvPr/>
        </p:nvPicPr>
        <p:blipFill rotWithShape="1">
          <a:blip r:embed="rId6">
            <a:alphaModFix/>
          </a:blip>
          <a:srcRect b="0" l="0" r="0" t="0"/>
          <a:stretch/>
        </p:blipFill>
        <p:spPr>
          <a:xfrm rot="-1684710">
            <a:off x="1067029" y="1682515"/>
            <a:ext cx="804716" cy="790994"/>
          </a:xfrm>
          <a:prstGeom prst="rect">
            <a:avLst/>
          </a:prstGeom>
          <a:noFill/>
          <a:ln>
            <a:noFill/>
          </a:ln>
        </p:spPr>
      </p:pic>
      <p:pic>
        <p:nvPicPr>
          <p:cNvPr id="124" name="Google Shape;124;p21"/>
          <p:cNvPicPr preferRelativeResize="0"/>
          <p:nvPr/>
        </p:nvPicPr>
        <p:blipFill rotWithShape="1">
          <a:blip r:embed="rId7">
            <a:alphaModFix/>
          </a:blip>
          <a:srcRect b="0" l="0" r="0" t="0"/>
          <a:stretch/>
        </p:blipFill>
        <p:spPr>
          <a:xfrm rot="1598607">
            <a:off x="2145220" y="3064287"/>
            <a:ext cx="943783" cy="824075"/>
          </a:xfrm>
          <a:prstGeom prst="rect">
            <a:avLst/>
          </a:prstGeom>
          <a:noFill/>
          <a:ln>
            <a:noFill/>
          </a:ln>
        </p:spPr>
      </p:pic>
      <p:pic>
        <p:nvPicPr>
          <p:cNvPr id="125" name="Google Shape;125;p21"/>
          <p:cNvPicPr preferRelativeResize="0"/>
          <p:nvPr/>
        </p:nvPicPr>
        <p:blipFill rotWithShape="1">
          <a:blip r:embed="rId8">
            <a:alphaModFix/>
          </a:blip>
          <a:srcRect b="0" l="0" r="0" t="0"/>
          <a:stretch/>
        </p:blipFill>
        <p:spPr>
          <a:xfrm rot="677583">
            <a:off x="3166007" y="3334540"/>
            <a:ext cx="774736" cy="753069"/>
          </a:xfrm>
          <a:prstGeom prst="rect">
            <a:avLst/>
          </a:prstGeom>
          <a:noFill/>
          <a:ln>
            <a:noFill/>
          </a:ln>
        </p:spPr>
      </p:pic>
      <p:pic>
        <p:nvPicPr>
          <p:cNvPr id="126" name="Google Shape;126;p21"/>
          <p:cNvPicPr preferRelativeResize="0"/>
          <p:nvPr/>
        </p:nvPicPr>
        <p:blipFill rotWithShape="1">
          <a:blip r:embed="rId9">
            <a:alphaModFix/>
          </a:blip>
          <a:srcRect b="0" l="0" r="0" t="0"/>
          <a:stretch/>
        </p:blipFill>
        <p:spPr>
          <a:xfrm rot="-1721568">
            <a:off x="3256152" y="1816528"/>
            <a:ext cx="957345" cy="854018"/>
          </a:xfrm>
          <a:prstGeom prst="rect">
            <a:avLst/>
          </a:prstGeom>
          <a:noFill/>
          <a:ln>
            <a:noFill/>
          </a:ln>
        </p:spPr>
      </p:pic>
      <p:pic>
        <p:nvPicPr>
          <p:cNvPr id="127" name="Google Shape;127;p21"/>
          <p:cNvPicPr preferRelativeResize="0"/>
          <p:nvPr/>
        </p:nvPicPr>
        <p:blipFill rotWithShape="1">
          <a:blip r:embed="rId10">
            <a:alphaModFix/>
          </a:blip>
          <a:srcRect b="0" l="0" r="0" t="0"/>
          <a:stretch/>
        </p:blipFill>
        <p:spPr>
          <a:xfrm rot="1227898">
            <a:off x="5737844" y="2066600"/>
            <a:ext cx="916182" cy="916172"/>
          </a:xfrm>
          <a:prstGeom prst="rect">
            <a:avLst/>
          </a:prstGeom>
          <a:noFill/>
          <a:ln>
            <a:noFill/>
          </a:ln>
        </p:spPr>
      </p:pic>
      <p:pic>
        <p:nvPicPr>
          <p:cNvPr id="128" name="Google Shape;128;p21"/>
          <p:cNvPicPr preferRelativeResize="0"/>
          <p:nvPr/>
        </p:nvPicPr>
        <p:blipFill rotWithShape="1">
          <a:blip r:embed="rId11">
            <a:alphaModFix/>
          </a:blip>
          <a:srcRect b="0" l="0" r="0" t="0"/>
          <a:stretch/>
        </p:blipFill>
        <p:spPr>
          <a:xfrm rot="-920199">
            <a:off x="8147335" y="2425000"/>
            <a:ext cx="855605" cy="855639"/>
          </a:xfrm>
          <a:prstGeom prst="rect">
            <a:avLst/>
          </a:prstGeom>
          <a:noFill/>
          <a:ln>
            <a:noFill/>
          </a:ln>
        </p:spPr>
      </p:pic>
      <p:pic>
        <p:nvPicPr>
          <p:cNvPr id="129" name="Google Shape;129;p21"/>
          <p:cNvPicPr preferRelativeResize="0"/>
          <p:nvPr/>
        </p:nvPicPr>
        <p:blipFill rotWithShape="1">
          <a:blip r:embed="rId12">
            <a:alphaModFix/>
          </a:blip>
          <a:srcRect b="0" l="0" r="0" t="0"/>
          <a:stretch/>
        </p:blipFill>
        <p:spPr>
          <a:xfrm rot="-1585591">
            <a:off x="3966432" y="2594895"/>
            <a:ext cx="897385" cy="796956"/>
          </a:xfrm>
          <a:prstGeom prst="rect">
            <a:avLst/>
          </a:prstGeom>
          <a:noFill/>
          <a:ln>
            <a:noFill/>
          </a:ln>
        </p:spPr>
      </p:pic>
      <p:pic>
        <p:nvPicPr>
          <p:cNvPr id="130" name="Google Shape;130;p21"/>
          <p:cNvPicPr preferRelativeResize="0"/>
          <p:nvPr/>
        </p:nvPicPr>
        <p:blipFill rotWithShape="1">
          <a:blip r:embed="rId13">
            <a:alphaModFix/>
          </a:blip>
          <a:srcRect b="0" l="0" r="0" t="0"/>
          <a:stretch/>
        </p:blipFill>
        <p:spPr>
          <a:xfrm rot="1866068">
            <a:off x="4504481" y="989265"/>
            <a:ext cx="839856" cy="821925"/>
          </a:xfrm>
          <a:prstGeom prst="rect">
            <a:avLst/>
          </a:prstGeom>
          <a:noFill/>
          <a:ln>
            <a:noFill/>
          </a:ln>
        </p:spPr>
      </p:pic>
      <p:pic>
        <p:nvPicPr>
          <p:cNvPr id="131" name="Google Shape;131;p21"/>
          <p:cNvPicPr preferRelativeResize="0"/>
          <p:nvPr/>
        </p:nvPicPr>
        <p:blipFill rotWithShape="1">
          <a:blip r:embed="rId14">
            <a:alphaModFix/>
          </a:blip>
          <a:srcRect b="0" l="0" r="0" t="0"/>
          <a:stretch/>
        </p:blipFill>
        <p:spPr>
          <a:xfrm rot="-1330175">
            <a:off x="7242081" y="3094409"/>
            <a:ext cx="832997" cy="832990"/>
          </a:xfrm>
          <a:prstGeom prst="rect">
            <a:avLst/>
          </a:prstGeom>
          <a:noFill/>
          <a:ln>
            <a:noFill/>
          </a:ln>
        </p:spPr>
      </p:pic>
      <p:pic>
        <p:nvPicPr>
          <p:cNvPr id="132" name="Google Shape;132;p21"/>
          <p:cNvPicPr preferRelativeResize="0"/>
          <p:nvPr/>
        </p:nvPicPr>
        <p:blipFill rotWithShape="1">
          <a:blip r:embed="rId15">
            <a:alphaModFix/>
          </a:blip>
          <a:srcRect b="0" l="0" r="0" t="0"/>
          <a:stretch/>
        </p:blipFill>
        <p:spPr>
          <a:xfrm rot="-996235">
            <a:off x="100972" y="3591180"/>
            <a:ext cx="753955" cy="760788"/>
          </a:xfrm>
          <a:prstGeom prst="rect">
            <a:avLst/>
          </a:prstGeom>
          <a:noFill/>
          <a:ln>
            <a:noFill/>
          </a:ln>
        </p:spPr>
      </p:pic>
      <p:pic>
        <p:nvPicPr>
          <p:cNvPr id="133" name="Google Shape;133;p21"/>
          <p:cNvPicPr preferRelativeResize="0"/>
          <p:nvPr/>
        </p:nvPicPr>
        <p:blipFill rotWithShape="1">
          <a:blip r:embed="rId16">
            <a:alphaModFix/>
          </a:blip>
          <a:srcRect b="0" l="0" r="0" t="0"/>
          <a:stretch/>
        </p:blipFill>
        <p:spPr>
          <a:xfrm>
            <a:off x="4913150" y="2093133"/>
            <a:ext cx="930850" cy="930850"/>
          </a:xfrm>
          <a:prstGeom prst="rect">
            <a:avLst/>
          </a:prstGeom>
          <a:noFill/>
          <a:ln>
            <a:noFill/>
          </a:ln>
        </p:spPr>
      </p:pic>
      <p:pic>
        <p:nvPicPr>
          <p:cNvPr id="134" name="Google Shape;134;p21"/>
          <p:cNvPicPr preferRelativeResize="0"/>
          <p:nvPr/>
        </p:nvPicPr>
        <p:blipFill rotWithShape="1">
          <a:blip r:embed="rId17">
            <a:alphaModFix/>
          </a:blip>
          <a:srcRect b="0" l="0" r="0" t="0"/>
          <a:stretch/>
        </p:blipFill>
        <p:spPr>
          <a:xfrm rot="1932301">
            <a:off x="3345003" y="903759"/>
            <a:ext cx="1058498" cy="1094582"/>
          </a:xfrm>
          <a:prstGeom prst="rect">
            <a:avLst/>
          </a:prstGeom>
          <a:noFill/>
          <a:ln>
            <a:noFill/>
          </a:ln>
        </p:spPr>
      </p:pic>
      <p:pic>
        <p:nvPicPr>
          <p:cNvPr id="135" name="Google Shape;135;p21"/>
          <p:cNvPicPr preferRelativeResize="0"/>
          <p:nvPr/>
        </p:nvPicPr>
        <p:blipFill rotWithShape="1">
          <a:blip r:embed="rId18">
            <a:alphaModFix/>
          </a:blip>
          <a:srcRect b="0" l="0" r="0" t="0"/>
          <a:stretch/>
        </p:blipFill>
        <p:spPr>
          <a:xfrm>
            <a:off x="243650" y="2912100"/>
            <a:ext cx="898649" cy="784599"/>
          </a:xfrm>
          <a:prstGeom prst="rect">
            <a:avLst/>
          </a:prstGeom>
          <a:noFill/>
          <a:ln>
            <a:noFill/>
          </a:ln>
        </p:spPr>
      </p:pic>
      <p:pic>
        <p:nvPicPr>
          <p:cNvPr id="136" name="Google Shape;136;p21"/>
          <p:cNvPicPr preferRelativeResize="0"/>
          <p:nvPr/>
        </p:nvPicPr>
        <p:blipFill rotWithShape="1">
          <a:blip r:embed="rId19">
            <a:alphaModFix/>
          </a:blip>
          <a:srcRect b="0" l="0" r="0" t="0"/>
          <a:stretch/>
        </p:blipFill>
        <p:spPr>
          <a:xfrm>
            <a:off x="6023525" y="4101325"/>
            <a:ext cx="898650" cy="898650"/>
          </a:xfrm>
          <a:prstGeom prst="rect">
            <a:avLst/>
          </a:prstGeom>
          <a:noFill/>
          <a:ln>
            <a:noFill/>
          </a:ln>
        </p:spPr>
      </p:pic>
      <p:pic>
        <p:nvPicPr>
          <p:cNvPr id="137" name="Google Shape;137;p21"/>
          <p:cNvPicPr preferRelativeResize="0"/>
          <p:nvPr/>
        </p:nvPicPr>
        <p:blipFill rotWithShape="1">
          <a:blip r:embed="rId20">
            <a:alphaModFix/>
          </a:blip>
          <a:srcRect b="0" l="0" r="0" t="0"/>
          <a:stretch/>
        </p:blipFill>
        <p:spPr>
          <a:xfrm>
            <a:off x="7148676" y="882252"/>
            <a:ext cx="898649" cy="866922"/>
          </a:xfrm>
          <a:prstGeom prst="rect">
            <a:avLst/>
          </a:prstGeom>
          <a:noFill/>
          <a:ln>
            <a:noFill/>
          </a:ln>
        </p:spPr>
      </p:pic>
      <p:pic>
        <p:nvPicPr>
          <p:cNvPr id="138" name="Google Shape;138;p21"/>
          <p:cNvPicPr preferRelativeResize="0"/>
          <p:nvPr/>
        </p:nvPicPr>
        <p:blipFill rotWithShape="1">
          <a:blip r:embed="rId21">
            <a:alphaModFix/>
          </a:blip>
          <a:srcRect b="0" l="0" r="0" t="0"/>
          <a:stretch/>
        </p:blipFill>
        <p:spPr>
          <a:xfrm flipH="1">
            <a:off x="1276650" y="2488362"/>
            <a:ext cx="907200" cy="944524"/>
          </a:xfrm>
          <a:prstGeom prst="rect">
            <a:avLst/>
          </a:prstGeom>
          <a:noFill/>
          <a:ln>
            <a:noFill/>
          </a:ln>
        </p:spPr>
      </p:pic>
      <p:pic>
        <p:nvPicPr>
          <p:cNvPr id="139" name="Google Shape;139;p21"/>
          <p:cNvPicPr preferRelativeResize="0"/>
          <p:nvPr/>
        </p:nvPicPr>
        <p:blipFill rotWithShape="1">
          <a:blip r:embed="rId22">
            <a:alphaModFix/>
          </a:blip>
          <a:srcRect b="0" l="0" r="0" t="0"/>
          <a:stretch/>
        </p:blipFill>
        <p:spPr>
          <a:xfrm>
            <a:off x="2010550" y="2023125"/>
            <a:ext cx="824800" cy="824800"/>
          </a:xfrm>
          <a:prstGeom prst="rect">
            <a:avLst/>
          </a:prstGeom>
          <a:noFill/>
          <a:ln>
            <a:noFill/>
          </a:ln>
        </p:spPr>
      </p:pic>
      <p:pic>
        <p:nvPicPr>
          <p:cNvPr id="140" name="Google Shape;140;p21"/>
          <p:cNvPicPr preferRelativeResize="0"/>
          <p:nvPr/>
        </p:nvPicPr>
        <p:blipFill rotWithShape="1">
          <a:blip r:embed="rId23">
            <a:alphaModFix/>
          </a:blip>
          <a:srcRect b="0" l="0" r="0" t="0"/>
          <a:stretch/>
        </p:blipFill>
        <p:spPr>
          <a:xfrm>
            <a:off x="4475950" y="4269812"/>
            <a:ext cx="930850" cy="866925"/>
          </a:xfrm>
          <a:prstGeom prst="rect">
            <a:avLst/>
          </a:prstGeom>
          <a:noFill/>
          <a:ln>
            <a:noFill/>
          </a:ln>
        </p:spPr>
      </p:pic>
      <p:pic>
        <p:nvPicPr>
          <p:cNvPr id="141" name="Google Shape;141;p21"/>
          <p:cNvPicPr preferRelativeResize="0"/>
          <p:nvPr/>
        </p:nvPicPr>
        <p:blipFill rotWithShape="1">
          <a:blip r:embed="rId24">
            <a:alphaModFix/>
          </a:blip>
          <a:srcRect b="0" l="0" r="0" t="0"/>
          <a:stretch/>
        </p:blipFill>
        <p:spPr>
          <a:xfrm rot="1388496">
            <a:off x="1753175" y="1219812"/>
            <a:ext cx="694750" cy="694750"/>
          </a:xfrm>
          <a:prstGeom prst="rect">
            <a:avLst/>
          </a:prstGeom>
          <a:noFill/>
          <a:ln>
            <a:noFill/>
          </a:ln>
        </p:spPr>
      </p:pic>
      <p:pic>
        <p:nvPicPr>
          <p:cNvPr id="142" name="Google Shape;142;p21"/>
          <p:cNvPicPr preferRelativeResize="0"/>
          <p:nvPr/>
        </p:nvPicPr>
        <p:blipFill rotWithShape="1">
          <a:blip r:embed="rId25">
            <a:alphaModFix/>
          </a:blip>
          <a:srcRect b="0" l="0" r="0" t="0"/>
          <a:stretch/>
        </p:blipFill>
        <p:spPr>
          <a:xfrm>
            <a:off x="8052325" y="4166850"/>
            <a:ext cx="907199" cy="824800"/>
          </a:xfrm>
          <a:prstGeom prst="rect">
            <a:avLst/>
          </a:prstGeom>
          <a:noFill/>
          <a:ln>
            <a:noFill/>
          </a:ln>
        </p:spPr>
      </p:pic>
      <p:pic>
        <p:nvPicPr>
          <p:cNvPr id="143" name="Google Shape;143;p21"/>
          <p:cNvPicPr preferRelativeResize="0"/>
          <p:nvPr/>
        </p:nvPicPr>
        <p:blipFill rotWithShape="1">
          <a:blip r:embed="rId26">
            <a:alphaModFix/>
          </a:blip>
          <a:srcRect b="0" l="0" r="0" t="0"/>
          <a:stretch/>
        </p:blipFill>
        <p:spPr>
          <a:xfrm rot="974408">
            <a:off x="3539425" y="4129924"/>
            <a:ext cx="930850" cy="898650"/>
          </a:xfrm>
          <a:prstGeom prst="rect">
            <a:avLst/>
          </a:prstGeom>
          <a:noFill/>
          <a:ln>
            <a:noFill/>
          </a:ln>
        </p:spPr>
      </p:pic>
      <p:pic>
        <p:nvPicPr>
          <p:cNvPr id="144" name="Google Shape;144;p21"/>
          <p:cNvPicPr preferRelativeResize="0"/>
          <p:nvPr/>
        </p:nvPicPr>
        <p:blipFill rotWithShape="1">
          <a:blip r:embed="rId27">
            <a:alphaModFix/>
          </a:blip>
          <a:srcRect b="0" l="0" r="0" t="0"/>
          <a:stretch/>
        </p:blipFill>
        <p:spPr>
          <a:xfrm>
            <a:off x="5456400" y="3148050"/>
            <a:ext cx="1046475" cy="725700"/>
          </a:xfrm>
          <a:prstGeom prst="rect">
            <a:avLst/>
          </a:prstGeom>
          <a:noFill/>
          <a:ln>
            <a:noFill/>
          </a:ln>
        </p:spPr>
      </p:pic>
      <p:pic>
        <p:nvPicPr>
          <p:cNvPr id="145" name="Google Shape;145;p21"/>
          <p:cNvPicPr preferRelativeResize="0"/>
          <p:nvPr/>
        </p:nvPicPr>
        <p:blipFill rotWithShape="1">
          <a:blip r:embed="rId28">
            <a:alphaModFix/>
          </a:blip>
          <a:srcRect b="0" l="0" r="0" t="0"/>
          <a:stretch/>
        </p:blipFill>
        <p:spPr>
          <a:xfrm>
            <a:off x="6497387" y="2475925"/>
            <a:ext cx="898649" cy="898649"/>
          </a:xfrm>
          <a:prstGeom prst="rect">
            <a:avLst/>
          </a:prstGeom>
          <a:noFill/>
          <a:ln>
            <a:noFill/>
          </a:ln>
        </p:spPr>
      </p:pic>
      <p:pic>
        <p:nvPicPr>
          <p:cNvPr id="146" name="Google Shape;146;p21"/>
          <p:cNvPicPr preferRelativeResize="0"/>
          <p:nvPr/>
        </p:nvPicPr>
        <p:blipFill rotWithShape="1">
          <a:blip r:embed="rId29">
            <a:alphaModFix/>
          </a:blip>
          <a:srcRect b="0" l="0" r="0" t="0"/>
          <a:stretch/>
        </p:blipFill>
        <p:spPr>
          <a:xfrm rot="-1254394">
            <a:off x="7991474" y="923404"/>
            <a:ext cx="784600" cy="784600"/>
          </a:xfrm>
          <a:prstGeom prst="rect">
            <a:avLst/>
          </a:prstGeom>
          <a:noFill/>
          <a:ln>
            <a:noFill/>
          </a:ln>
        </p:spPr>
      </p:pic>
      <p:pic>
        <p:nvPicPr>
          <p:cNvPr id="147" name="Google Shape;147;p21"/>
          <p:cNvPicPr preferRelativeResize="0"/>
          <p:nvPr/>
        </p:nvPicPr>
        <p:blipFill rotWithShape="1">
          <a:blip r:embed="rId30">
            <a:alphaModFix/>
          </a:blip>
          <a:srcRect b="0" l="0" r="0" t="0"/>
          <a:stretch/>
        </p:blipFill>
        <p:spPr>
          <a:xfrm>
            <a:off x="4261649" y="1908074"/>
            <a:ext cx="784599" cy="784599"/>
          </a:xfrm>
          <a:prstGeom prst="rect">
            <a:avLst/>
          </a:prstGeom>
          <a:noFill/>
          <a:ln>
            <a:noFill/>
          </a:ln>
        </p:spPr>
      </p:pic>
      <p:pic>
        <p:nvPicPr>
          <p:cNvPr id="148" name="Google Shape;148;p21"/>
          <p:cNvPicPr preferRelativeResize="0"/>
          <p:nvPr/>
        </p:nvPicPr>
        <p:blipFill rotWithShape="1">
          <a:blip r:embed="rId31">
            <a:alphaModFix/>
          </a:blip>
          <a:srcRect b="0" l="0" r="0" t="0"/>
          <a:stretch/>
        </p:blipFill>
        <p:spPr>
          <a:xfrm>
            <a:off x="6097437" y="1072352"/>
            <a:ext cx="1178675" cy="1178675"/>
          </a:xfrm>
          <a:prstGeom prst="rect">
            <a:avLst/>
          </a:prstGeom>
          <a:noFill/>
          <a:ln>
            <a:noFill/>
          </a:ln>
        </p:spPr>
      </p:pic>
      <p:pic>
        <p:nvPicPr>
          <p:cNvPr id="149" name="Google Shape;149;p21"/>
          <p:cNvPicPr preferRelativeResize="0"/>
          <p:nvPr/>
        </p:nvPicPr>
        <p:blipFill rotWithShape="1">
          <a:blip r:embed="rId32">
            <a:alphaModFix/>
          </a:blip>
          <a:srcRect b="0" l="0" r="0" t="0"/>
          <a:stretch/>
        </p:blipFill>
        <p:spPr>
          <a:xfrm rot="-196824">
            <a:off x="2790626" y="4235227"/>
            <a:ext cx="1051422" cy="630856"/>
          </a:xfrm>
          <a:prstGeom prst="rect">
            <a:avLst/>
          </a:prstGeom>
          <a:noFill/>
          <a:ln>
            <a:noFill/>
          </a:ln>
        </p:spPr>
      </p:pic>
      <p:pic>
        <p:nvPicPr>
          <p:cNvPr id="150" name="Google Shape;150;p21"/>
          <p:cNvPicPr preferRelativeResize="0"/>
          <p:nvPr/>
        </p:nvPicPr>
        <p:blipFill rotWithShape="1">
          <a:blip r:embed="rId33">
            <a:alphaModFix/>
          </a:blip>
          <a:srcRect b="0" l="0" r="0" t="0"/>
          <a:stretch/>
        </p:blipFill>
        <p:spPr>
          <a:xfrm>
            <a:off x="6584325" y="3517975"/>
            <a:ext cx="907199" cy="907199"/>
          </a:xfrm>
          <a:prstGeom prst="rect">
            <a:avLst/>
          </a:prstGeom>
          <a:noFill/>
          <a:ln>
            <a:noFill/>
          </a:ln>
        </p:spPr>
      </p:pic>
      <p:pic>
        <p:nvPicPr>
          <p:cNvPr id="151" name="Google Shape;151;p21"/>
          <p:cNvPicPr preferRelativeResize="0"/>
          <p:nvPr/>
        </p:nvPicPr>
        <p:blipFill rotWithShape="1">
          <a:blip r:embed="rId34">
            <a:alphaModFix/>
          </a:blip>
          <a:srcRect b="0" l="0" r="0" t="0"/>
          <a:stretch/>
        </p:blipFill>
        <p:spPr>
          <a:xfrm>
            <a:off x="5198737" y="3812037"/>
            <a:ext cx="824799" cy="824799"/>
          </a:xfrm>
          <a:prstGeom prst="rect">
            <a:avLst/>
          </a:prstGeom>
          <a:noFill/>
          <a:ln>
            <a:noFill/>
          </a:ln>
        </p:spPr>
      </p:pic>
      <p:pic>
        <p:nvPicPr>
          <p:cNvPr id="152" name="Google Shape;152;p21"/>
          <p:cNvPicPr preferRelativeResize="0"/>
          <p:nvPr/>
        </p:nvPicPr>
        <p:blipFill rotWithShape="1">
          <a:blip r:embed="rId35">
            <a:alphaModFix/>
          </a:blip>
          <a:srcRect b="0" l="0" r="0" t="0"/>
          <a:stretch/>
        </p:blipFill>
        <p:spPr>
          <a:xfrm>
            <a:off x="496875" y="906668"/>
            <a:ext cx="1213125" cy="909843"/>
          </a:xfrm>
          <a:prstGeom prst="rect">
            <a:avLst/>
          </a:prstGeom>
          <a:noFill/>
          <a:ln>
            <a:noFill/>
          </a:ln>
        </p:spPr>
      </p:pic>
      <p:pic>
        <p:nvPicPr>
          <p:cNvPr id="153" name="Google Shape;153;p21"/>
          <p:cNvPicPr preferRelativeResize="0"/>
          <p:nvPr/>
        </p:nvPicPr>
        <p:blipFill rotWithShape="1">
          <a:blip r:embed="rId36">
            <a:alphaModFix/>
          </a:blip>
          <a:srcRect b="0" l="0" r="0" t="0"/>
          <a:stretch/>
        </p:blipFill>
        <p:spPr>
          <a:xfrm>
            <a:off x="1163601" y="3432900"/>
            <a:ext cx="1082325" cy="898649"/>
          </a:xfrm>
          <a:prstGeom prst="rect">
            <a:avLst/>
          </a:prstGeom>
          <a:noFill/>
          <a:ln>
            <a:noFill/>
          </a:ln>
        </p:spPr>
      </p:pic>
      <p:pic>
        <p:nvPicPr>
          <p:cNvPr id="154" name="Google Shape;154;p21"/>
          <p:cNvPicPr preferRelativeResize="0"/>
          <p:nvPr/>
        </p:nvPicPr>
        <p:blipFill rotWithShape="1">
          <a:blip r:embed="rId37">
            <a:alphaModFix/>
          </a:blip>
          <a:srcRect b="0" l="0" r="0" t="0"/>
          <a:stretch/>
        </p:blipFill>
        <p:spPr>
          <a:xfrm>
            <a:off x="2296850" y="972600"/>
            <a:ext cx="939900" cy="939900"/>
          </a:xfrm>
          <a:prstGeom prst="rect">
            <a:avLst/>
          </a:prstGeom>
          <a:noFill/>
          <a:ln>
            <a:noFill/>
          </a:ln>
        </p:spPr>
      </p:pic>
      <p:pic>
        <p:nvPicPr>
          <p:cNvPr id="155" name="Google Shape;155;p21"/>
          <p:cNvPicPr preferRelativeResize="0"/>
          <p:nvPr/>
        </p:nvPicPr>
        <p:blipFill rotWithShape="1">
          <a:blip r:embed="rId38">
            <a:alphaModFix/>
          </a:blip>
          <a:srcRect b="0" l="0" r="0" t="0"/>
          <a:stretch/>
        </p:blipFill>
        <p:spPr>
          <a:xfrm>
            <a:off x="7199644" y="4078382"/>
            <a:ext cx="944524" cy="944524"/>
          </a:xfrm>
          <a:prstGeom prst="rect">
            <a:avLst/>
          </a:prstGeom>
          <a:noFill/>
          <a:ln>
            <a:noFill/>
          </a:ln>
        </p:spPr>
      </p:pic>
      <p:pic>
        <p:nvPicPr>
          <p:cNvPr id="156" name="Google Shape;156;p21"/>
          <p:cNvPicPr preferRelativeResize="0"/>
          <p:nvPr/>
        </p:nvPicPr>
        <p:blipFill rotWithShape="1">
          <a:blip r:embed="rId39">
            <a:alphaModFix/>
          </a:blip>
          <a:srcRect b="0" l="0" r="0" t="0"/>
          <a:stretch/>
        </p:blipFill>
        <p:spPr>
          <a:xfrm>
            <a:off x="496886" y="4253949"/>
            <a:ext cx="898649" cy="898649"/>
          </a:xfrm>
          <a:prstGeom prst="rect">
            <a:avLst/>
          </a:prstGeom>
          <a:noFill/>
          <a:ln>
            <a:noFill/>
          </a:ln>
        </p:spPr>
      </p:pic>
      <p:pic>
        <p:nvPicPr>
          <p:cNvPr id="157" name="Google Shape;157;p21"/>
          <p:cNvPicPr preferRelativeResize="0"/>
          <p:nvPr/>
        </p:nvPicPr>
        <p:blipFill rotWithShape="1">
          <a:blip r:embed="rId40">
            <a:alphaModFix/>
          </a:blip>
          <a:srcRect b="0" l="0" r="0" t="0"/>
          <a:stretch/>
        </p:blipFill>
        <p:spPr>
          <a:xfrm>
            <a:off x="7952300" y="3023975"/>
            <a:ext cx="1195175" cy="1195175"/>
          </a:xfrm>
          <a:prstGeom prst="rect">
            <a:avLst/>
          </a:prstGeom>
          <a:noFill/>
          <a:ln>
            <a:noFill/>
          </a:ln>
        </p:spPr>
      </p:pic>
      <p:pic>
        <p:nvPicPr>
          <p:cNvPr id="158" name="Google Shape;158;p21"/>
          <p:cNvPicPr preferRelativeResize="0"/>
          <p:nvPr/>
        </p:nvPicPr>
        <p:blipFill rotWithShape="1">
          <a:blip r:embed="rId41">
            <a:alphaModFix/>
          </a:blip>
          <a:srcRect b="0" l="0" r="0" t="0"/>
          <a:stretch/>
        </p:blipFill>
        <p:spPr>
          <a:xfrm>
            <a:off x="5283425" y="883300"/>
            <a:ext cx="1085749" cy="1085749"/>
          </a:xfrm>
          <a:prstGeom prst="rect">
            <a:avLst/>
          </a:prstGeom>
          <a:noFill/>
          <a:ln>
            <a:noFill/>
          </a:ln>
        </p:spPr>
      </p:pic>
      <p:pic>
        <p:nvPicPr>
          <p:cNvPr id="159" name="Google Shape;159;p21"/>
          <p:cNvPicPr preferRelativeResize="0"/>
          <p:nvPr/>
        </p:nvPicPr>
        <p:blipFill rotWithShape="1">
          <a:blip r:embed="rId42">
            <a:alphaModFix/>
          </a:blip>
          <a:srcRect b="0" l="0" r="0" t="0"/>
          <a:stretch/>
        </p:blipFill>
        <p:spPr>
          <a:xfrm>
            <a:off x="4190530" y="3148055"/>
            <a:ext cx="1082325" cy="1082325"/>
          </a:xfrm>
          <a:prstGeom prst="rect">
            <a:avLst/>
          </a:prstGeom>
          <a:noFill/>
          <a:ln>
            <a:noFill/>
          </a:ln>
        </p:spPr>
      </p:pic>
      <p:pic>
        <p:nvPicPr>
          <p:cNvPr id="160" name="Google Shape;160;p21"/>
          <p:cNvPicPr preferRelativeResize="0"/>
          <p:nvPr/>
        </p:nvPicPr>
        <p:blipFill rotWithShape="1">
          <a:blip r:embed="rId43">
            <a:alphaModFix/>
          </a:blip>
          <a:srcRect b="0" l="0" r="0" t="0"/>
          <a:stretch/>
        </p:blipFill>
        <p:spPr>
          <a:xfrm>
            <a:off x="-22250" y="1633487"/>
            <a:ext cx="1299750" cy="1299750"/>
          </a:xfrm>
          <a:prstGeom prst="rect">
            <a:avLst/>
          </a:prstGeom>
          <a:noFill/>
          <a:ln>
            <a:noFill/>
          </a:ln>
        </p:spPr>
      </p:pic>
      <p:pic>
        <p:nvPicPr>
          <p:cNvPr id="161" name="Google Shape;161;p21"/>
          <p:cNvPicPr preferRelativeResize="0"/>
          <p:nvPr/>
        </p:nvPicPr>
        <p:blipFill rotWithShape="1">
          <a:blip r:embed="rId44">
            <a:alphaModFix/>
          </a:blip>
          <a:srcRect b="0" l="0" r="0" t="0"/>
          <a:stretch/>
        </p:blipFill>
        <p:spPr>
          <a:xfrm>
            <a:off x="8218475" y="1749175"/>
            <a:ext cx="824799" cy="824799"/>
          </a:xfrm>
          <a:prstGeom prst="rect">
            <a:avLst/>
          </a:prstGeom>
          <a:noFill/>
          <a:ln>
            <a:noFill/>
          </a:ln>
        </p:spPr>
      </p:pic>
      <p:pic>
        <p:nvPicPr>
          <p:cNvPr id="162" name="Google Shape;162;p21"/>
          <p:cNvPicPr preferRelativeResize="0"/>
          <p:nvPr/>
        </p:nvPicPr>
        <p:blipFill rotWithShape="1">
          <a:blip r:embed="rId45">
            <a:alphaModFix/>
          </a:blip>
          <a:srcRect b="0" l="0" r="0" t="0"/>
          <a:stretch/>
        </p:blipFill>
        <p:spPr>
          <a:xfrm>
            <a:off x="2773437" y="2515787"/>
            <a:ext cx="898625" cy="898625"/>
          </a:xfrm>
          <a:prstGeom prst="rect">
            <a:avLst/>
          </a:prstGeom>
          <a:noFill/>
          <a:ln>
            <a:noFill/>
          </a:ln>
        </p:spPr>
      </p:pic>
      <p:pic>
        <p:nvPicPr>
          <p:cNvPr id="163" name="Google Shape;163;p21"/>
          <p:cNvPicPr preferRelativeResize="0"/>
          <p:nvPr/>
        </p:nvPicPr>
        <p:blipFill rotWithShape="1">
          <a:blip r:embed="rId46">
            <a:alphaModFix/>
          </a:blip>
          <a:srcRect b="0" l="0" r="0" t="0"/>
          <a:stretch/>
        </p:blipFill>
        <p:spPr>
          <a:xfrm rot="792068">
            <a:off x="1493987" y="4025778"/>
            <a:ext cx="1213125" cy="1049713"/>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100"/>
                                        <p:tgtEl>
                                          <p:spTgt spid="141"/>
                                        </p:tgtEl>
                                        <p:attrNameLst>
                                          <p:attrName>ppt_w</p:attrName>
                                        </p:attrNameLst>
                                      </p:cBhvr>
                                      <p:tavLst>
                                        <p:tav fmla="" tm="0">
                                          <p:val>
                                            <p:strVal val="0"/>
                                          </p:val>
                                        </p:tav>
                                        <p:tav fmla="" tm="100000">
                                          <p:val>
                                            <p:strVal val="#ppt_w"/>
                                          </p:val>
                                        </p:tav>
                                      </p:tavLst>
                                    </p:anim>
                                    <p:anim calcmode="lin" valueType="num">
                                      <p:cBhvr additive="base">
                                        <p:cTn dur="1100"/>
                                        <p:tgtEl>
                                          <p:spTgt spid="141"/>
                                        </p:tgtEl>
                                        <p:attrNameLst>
                                          <p:attrName>ppt_h</p:attrName>
                                        </p:attrNameLst>
                                      </p:cBhvr>
                                      <p:tavLst>
                                        <p:tav fmla="" tm="0">
                                          <p:val>
                                            <p:strVal val="0"/>
                                          </p:val>
                                        </p:tav>
                                        <p:tav fmla="" tm="100000">
                                          <p:val>
                                            <p:strVal val="#ppt_h"/>
                                          </p:val>
                                        </p:tav>
                                      </p:tavLst>
                                    </p:anim>
                                  </p:childTnLst>
                                </p:cTn>
                              </p:par>
                            </p:childTnLst>
                          </p:cTn>
                        </p:par>
                        <p:par>
                          <p:cTn fill="hold">
                            <p:stCondLst>
                              <p:cond delay="1100"/>
                            </p:stCondLst>
                            <p:childTnLst>
                              <p:par>
                                <p:cTn fill="hold" nodeType="after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300"/>
                                        <p:tgtEl>
                                          <p:spTgt spid="147"/>
                                        </p:tgtEl>
                                        <p:attrNameLst>
                                          <p:attrName>ppt_w</p:attrName>
                                        </p:attrNameLst>
                                      </p:cBhvr>
                                      <p:tavLst>
                                        <p:tav fmla="" tm="0">
                                          <p:val>
                                            <p:strVal val="0"/>
                                          </p:val>
                                        </p:tav>
                                        <p:tav fmla="" tm="100000">
                                          <p:val>
                                            <p:strVal val="#ppt_w"/>
                                          </p:val>
                                        </p:tav>
                                      </p:tavLst>
                                    </p:anim>
                                    <p:anim calcmode="lin" valueType="num">
                                      <p:cBhvr additive="base">
                                        <p:cTn dur="1300"/>
                                        <p:tgtEl>
                                          <p:spTgt spid="147"/>
                                        </p:tgtEl>
                                        <p:attrNameLst>
                                          <p:attrName>ppt_h</p:attrName>
                                        </p:attrNameLst>
                                      </p:cBhvr>
                                      <p:tavLst>
                                        <p:tav fmla="" tm="0">
                                          <p:val>
                                            <p:strVal val="0"/>
                                          </p:val>
                                        </p:tav>
                                        <p:tav fmla="" tm="100000">
                                          <p:val>
                                            <p:strVal val="#ppt_h"/>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300"/>
                                        <p:tgtEl>
                                          <p:spTgt spid="133"/>
                                        </p:tgtEl>
                                        <p:attrNameLst>
                                          <p:attrName>ppt_w</p:attrName>
                                        </p:attrNameLst>
                                      </p:cBhvr>
                                      <p:tavLst>
                                        <p:tav fmla="" tm="0">
                                          <p:val>
                                            <p:strVal val="0"/>
                                          </p:val>
                                        </p:tav>
                                        <p:tav fmla="" tm="100000">
                                          <p:val>
                                            <p:strVal val="#ppt_w"/>
                                          </p:val>
                                        </p:tav>
                                      </p:tavLst>
                                    </p:anim>
                                    <p:anim calcmode="lin" valueType="num">
                                      <p:cBhvr additive="base">
                                        <p:cTn dur="1300"/>
                                        <p:tgtEl>
                                          <p:spTgt spid="133"/>
                                        </p:tgtEl>
                                        <p:attrNameLst>
                                          <p:attrName>ppt_h</p:attrName>
                                        </p:attrNameLst>
                                      </p:cBhvr>
                                      <p:tavLst>
                                        <p:tav fmla="" tm="0">
                                          <p:val>
                                            <p:strVal val="0"/>
                                          </p:val>
                                        </p:tav>
                                        <p:tav fmla="" tm="100000">
                                          <p:val>
                                            <p:strVal val="#ppt_h"/>
                                          </p:val>
                                        </p:tav>
                                      </p:tavLst>
                                    </p:anim>
                                  </p:childTnLst>
                                </p:cTn>
                              </p:par>
                            </p:childTnLst>
                          </p:cTn>
                        </p:par>
                        <p:par>
                          <p:cTn fill="hold">
                            <p:stCondLst>
                              <p:cond delay="3700"/>
                            </p:stCondLst>
                            <p:childTnLst>
                              <p:par>
                                <p:cTn fill="hold" nodeType="afterEffect" presetClass="entr" presetID="23" presetSubtype="16">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1300"/>
                                        <p:tgtEl>
                                          <p:spTgt spid="136"/>
                                        </p:tgtEl>
                                        <p:attrNameLst>
                                          <p:attrName>ppt_w</p:attrName>
                                        </p:attrNameLst>
                                      </p:cBhvr>
                                      <p:tavLst>
                                        <p:tav fmla="" tm="0">
                                          <p:val>
                                            <p:strVal val="0"/>
                                          </p:val>
                                        </p:tav>
                                        <p:tav fmla="" tm="100000">
                                          <p:val>
                                            <p:strVal val="#ppt_w"/>
                                          </p:val>
                                        </p:tav>
                                      </p:tavLst>
                                    </p:anim>
                                    <p:anim calcmode="lin" valueType="num">
                                      <p:cBhvr additive="base">
                                        <p:cTn dur="1300"/>
                                        <p:tgtEl>
                                          <p:spTgt spid="136"/>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additive="base">
                                        <p:cTn dur="1200"/>
                                        <p:tgtEl>
                                          <p:spTgt spid="122"/>
                                        </p:tgtEl>
                                        <p:attrNameLst>
                                          <p:attrName>ppt_w</p:attrName>
                                        </p:attrNameLst>
                                      </p:cBhvr>
                                      <p:tavLst>
                                        <p:tav fmla="" tm="0">
                                          <p:val>
                                            <p:strVal val="0"/>
                                          </p:val>
                                        </p:tav>
                                        <p:tav fmla="" tm="100000">
                                          <p:val>
                                            <p:strVal val="#ppt_w"/>
                                          </p:val>
                                        </p:tav>
                                      </p:tavLst>
                                    </p:anim>
                                    <p:anim calcmode="lin" valueType="num">
                                      <p:cBhvr additive="base">
                                        <p:cTn dur="1200"/>
                                        <p:tgtEl>
                                          <p:spTgt spid="122"/>
                                        </p:tgtEl>
                                        <p:attrNameLst>
                                          <p:attrName>ppt_h</p:attrName>
                                        </p:attrNameLst>
                                      </p:cBhvr>
                                      <p:tavLst>
                                        <p:tav fmla="" tm="0">
                                          <p:val>
                                            <p:strVal val="0"/>
                                          </p:val>
                                        </p:tav>
                                        <p:tav fmla="" tm="100000">
                                          <p:val>
                                            <p:strVal val="#ppt_h"/>
                                          </p:val>
                                        </p:tav>
                                      </p:tavLst>
                                    </p:anim>
                                  </p:childTnLst>
                                </p:cTn>
                              </p:par>
                            </p:childTnLst>
                          </p:cTn>
                        </p:par>
                        <p:par>
                          <p:cTn fill="hold">
                            <p:stCondLst>
                              <p:cond delay="6200"/>
                            </p:stCondLst>
                            <p:childTnLst>
                              <p:par>
                                <p:cTn fill="hold" nodeType="after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ppt_w</p:attrName>
                                        </p:attrNameLst>
                                      </p:cBhvr>
                                      <p:tavLst>
                                        <p:tav fmla="" tm="0">
                                          <p:val>
                                            <p:strVal val="0"/>
                                          </p:val>
                                        </p:tav>
                                        <p:tav fmla="" tm="100000">
                                          <p:val>
                                            <p:strVal val="#ppt_w"/>
                                          </p:val>
                                        </p:tav>
                                      </p:tavLst>
                                    </p:anim>
                                    <p:anim calcmode="lin" valueType="num">
                                      <p:cBhvr additive="base">
                                        <p:cTn dur="1000"/>
                                        <p:tgtEl>
                                          <p:spTgt spid="129"/>
                                        </p:tgtEl>
                                        <p:attrNameLst>
                                          <p:attrName>ppt_h</p:attrName>
                                        </p:attrNameLst>
                                      </p:cBhvr>
                                      <p:tavLst>
                                        <p:tav fmla="" tm="0">
                                          <p:val>
                                            <p:strVal val="0"/>
                                          </p:val>
                                        </p:tav>
                                        <p:tav fmla="" tm="100000">
                                          <p:val>
                                            <p:strVal val="#ppt_h"/>
                                          </p:val>
                                        </p:tav>
                                      </p:tavLst>
                                    </p:anim>
                                  </p:childTnLst>
                                </p:cTn>
                              </p:par>
                            </p:childTnLst>
                          </p:cTn>
                        </p:par>
                        <p:par>
                          <p:cTn fill="hold">
                            <p:stCondLst>
                              <p:cond delay="7200"/>
                            </p:stCondLst>
                            <p:childTnLst>
                              <p:par>
                                <p:cTn fill="hold" nodeType="after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100"/>
                                        <p:tgtEl>
                                          <p:spTgt spid="134"/>
                                        </p:tgtEl>
                                        <p:attrNameLst>
                                          <p:attrName>ppt_w</p:attrName>
                                        </p:attrNameLst>
                                      </p:cBhvr>
                                      <p:tavLst>
                                        <p:tav fmla="" tm="0">
                                          <p:val>
                                            <p:strVal val="0"/>
                                          </p:val>
                                        </p:tav>
                                        <p:tav fmla="" tm="100000">
                                          <p:val>
                                            <p:strVal val="#ppt_w"/>
                                          </p:val>
                                        </p:tav>
                                      </p:tavLst>
                                    </p:anim>
                                    <p:anim calcmode="lin" valueType="num">
                                      <p:cBhvr additive="base">
                                        <p:cTn dur="1100"/>
                                        <p:tgtEl>
                                          <p:spTgt spid="134"/>
                                        </p:tgtEl>
                                        <p:attrNameLst>
                                          <p:attrName>ppt_h</p:attrName>
                                        </p:attrNameLst>
                                      </p:cBhvr>
                                      <p:tavLst>
                                        <p:tav fmla="" tm="0">
                                          <p:val>
                                            <p:strVal val="0"/>
                                          </p:val>
                                        </p:tav>
                                        <p:tav fmla="" tm="100000">
                                          <p:val>
                                            <p:strVal val="#ppt_h"/>
                                          </p:val>
                                        </p:tav>
                                      </p:tavLst>
                                    </p:anim>
                                  </p:childTnLst>
                                </p:cTn>
                              </p:par>
                            </p:childTnLst>
                          </p:cTn>
                        </p:par>
                        <p:par>
                          <p:cTn fill="hold">
                            <p:stCondLst>
                              <p:cond delay="8300"/>
                            </p:stCondLst>
                            <p:childTnLst>
                              <p:par>
                                <p:cTn fill="hold" nodeType="after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par>
                          <p:cTn fill="hold">
                            <p:stCondLst>
                              <p:cond delay="9300"/>
                            </p:stCondLst>
                            <p:childTnLst>
                              <p:par>
                                <p:cTn fill="hold" nodeType="after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ppt_w</p:attrName>
                                        </p:attrNameLst>
                                      </p:cBhvr>
                                      <p:tavLst>
                                        <p:tav fmla="" tm="0">
                                          <p:val>
                                            <p:strVal val="0"/>
                                          </p:val>
                                        </p:tav>
                                        <p:tav fmla="" tm="100000">
                                          <p:val>
                                            <p:strVal val="#ppt_w"/>
                                          </p:val>
                                        </p:tav>
                                      </p:tavLst>
                                    </p:anim>
                                    <p:anim calcmode="lin" valueType="num">
                                      <p:cBhvr additive="base">
                                        <p:cTn dur="1000"/>
                                        <p:tgtEl>
                                          <p:spTgt spid="135"/>
                                        </p:tgtEl>
                                        <p:attrNameLst>
                                          <p:attrName>ppt_h</p:attrName>
                                        </p:attrNameLst>
                                      </p:cBhvr>
                                      <p:tavLst>
                                        <p:tav fmla="" tm="0">
                                          <p:val>
                                            <p:strVal val="0"/>
                                          </p:val>
                                        </p:tav>
                                        <p:tav fmla="" tm="100000">
                                          <p:val>
                                            <p:strVal val="#ppt_h"/>
                                          </p:val>
                                        </p:tav>
                                      </p:tavLst>
                                    </p:anim>
                                  </p:childTnLst>
                                </p:cTn>
                              </p:par>
                            </p:childTnLst>
                          </p:cTn>
                        </p:par>
                        <p:par>
                          <p:cTn fill="hold">
                            <p:stCondLst>
                              <p:cond delay="10300"/>
                            </p:stCondLst>
                            <p:childTnLst>
                              <p:par>
                                <p:cTn fill="hold" nodeType="after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par>
                          <p:cTn fill="hold">
                            <p:stCondLst>
                              <p:cond delay="11300"/>
                            </p:stCondLst>
                            <p:childTnLst>
                              <p:par>
                                <p:cTn fill="hold" nodeType="after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ppt_w</p:attrName>
                                        </p:attrNameLst>
                                      </p:cBhvr>
                                      <p:tavLst>
                                        <p:tav fmla="" tm="0">
                                          <p:val>
                                            <p:strVal val="0"/>
                                          </p:val>
                                        </p:tav>
                                        <p:tav fmla="" tm="100000">
                                          <p:val>
                                            <p:strVal val="#ppt_w"/>
                                          </p:val>
                                        </p:tav>
                                      </p:tavLst>
                                    </p:anim>
                                    <p:anim calcmode="lin" valueType="num">
                                      <p:cBhvr additive="base">
                                        <p:cTn dur="1000"/>
                                        <p:tgtEl>
                                          <p:spTgt spid="126"/>
                                        </p:tgtEl>
                                        <p:attrNameLst>
                                          <p:attrName>ppt_h</p:attrName>
                                        </p:attrNameLst>
                                      </p:cBhvr>
                                      <p:tavLst>
                                        <p:tav fmla="" tm="0">
                                          <p:val>
                                            <p:strVal val="0"/>
                                          </p:val>
                                        </p:tav>
                                        <p:tav fmla="" tm="100000">
                                          <p:val>
                                            <p:strVal val="#ppt_h"/>
                                          </p:val>
                                        </p:tav>
                                      </p:tavLst>
                                    </p:anim>
                                  </p:childTnLst>
                                </p:cTn>
                              </p:par>
                            </p:childTnLst>
                          </p:cTn>
                        </p:par>
                        <p:par>
                          <p:cTn fill="hold">
                            <p:stCondLst>
                              <p:cond delay="12300"/>
                            </p:stCondLst>
                            <p:childTnLst>
                              <p:par>
                                <p:cTn fill="hold" nodeType="after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par>
                          <p:cTn fill="hold">
                            <p:stCondLst>
                              <p:cond delay="13300"/>
                            </p:stCondLst>
                            <p:childTnLst>
                              <p:par>
                                <p:cTn fill="hold" nodeType="after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par>
                          <p:cTn fill="hold">
                            <p:stCondLst>
                              <p:cond delay="14300"/>
                            </p:stCondLst>
                            <p:childTnLst>
                              <p:par>
                                <p:cTn fill="hold" nodeType="after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1000"/>
                                        <p:tgtEl>
                                          <p:spTgt spid="132"/>
                                        </p:tgtEl>
                                        <p:attrNameLst>
                                          <p:attrName>ppt_w</p:attrName>
                                        </p:attrNameLst>
                                      </p:cBhvr>
                                      <p:tavLst>
                                        <p:tav fmla="" tm="0">
                                          <p:val>
                                            <p:strVal val="0"/>
                                          </p:val>
                                        </p:tav>
                                        <p:tav fmla="" tm="100000">
                                          <p:val>
                                            <p:strVal val="#ppt_w"/>
                                          </p:val>
                                        </p:tav>
                                      </p:tavLst>
                                    </p:anim>
                                    <p:anim calcmode="lin" valueType="num">
                                      <p:cBhvr additive="base">
                                        <p:cTn dur="1000"/>
                                        <p:tgtEl>
                                          <p:spTgt spid="132"/>
                                        </p:tgtEl>
                                        <p:attrNameLst>
                                          <p:attrName>ppt_h</p:attrName>
                                        </p:attrNameLst>
                                      </p:cBhvr>
                                      <p:tavLst>
                                        <p:tav fmla="" tm="0">
                                          <p:val>
                                            <p:strVal val="0"/>
                                          </p:val>
                                        </p:tav>
                                        <p:tav fmla="" tm="100000">
                                          <p:val>
                                            <p:strVal val="#ppt_h"/>
                                          </p:val>
                                        </p:tav>
                                      </p:tavLst>
                                    </p:anim>
                                  </p:childTnLst>
                                </p:cTn>
                              </p:par>
                            </p:childTnLst>
                          </p:cTn>
                        </p:par>
                        <p:par>
                          <p:cTn fill="hold">
                            <p:stCondLst>
                              <p:cond delay="15300"/>
                            </p:stCondLst>
                            <p:childTnLst>
                              <p:par>
                                <p:cTn fill="hold" nodeType="afterEffect" presetClass="entr" presetID="23" presetSubtype="16">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1000"/>
                                        <p:tgtEl>
                                          <p:spTgt spid="145"/>
                                        </p:tgtEl>
                                        <p:attrNameLst>
                                          <p:attrName>ppt_w</p:attrName>
                                        </p:attrNameLst>
                                      </p:cBhvr>
                                      <p:tavLst>
                                        <p:tav fmla="" tm="0">
                                          <p:val>
                                            <p:strVal val="0"/>
                                          </p:val>
                                        </p:tav>
                                        <p:tav fmla="" tm="100000">
                                          <p:val>
                                            <p:strVal val="#ppt_w"/>
                                          </p:val>
                                        </p:tav>
                                      </p:tavLst>
                                    </p:anim>
                                    <p:anim calcmode="lin" valueType="num">
                                      <p:cBhvr additive="base">
                                        <p:cTn dur="1000"/>
                                        <p:tgtEl>
                                          <p:spTgt spid="145"/>
                                        </p:tgtEl>
                                        <p:attrNameLst>
                                          <p:attrName>ppt_h</p:attrName>
                                        </p:attrNameLst>
                                      </p:cBhvr>
                                      <p:tavLst>
                                        <p:tav fmla="" tm="0">
                                          <p:val>
                                            <p:strVal val="0"/>
                                          </p:val>
                                        </p:tav>
                                        <p:tav fmla="" tm="100000">
                                          <p:val>
                                            <p:strVal val="#ppt_h"/>
                                          </p:val>
                                        </p:tav>
                                      </p:tavLst>
                                    </p:anim>
                                  </p:childTnLst>
                                </p:cTn>
                              </p:par>
                            </p:childTnLst>
                          </p:cTn>
                        </p:par>
                        <p:par>
                          <p:cTn fill="hold">
                            <p:stCondLst>
                              <p:cond delay="16300"/>
                            </p:stCondLst>
                            <p:childTnLst>
                              <p:par>
                                <p:cTn fill="hold" nodeType="afterEffect" presetClass="entr" presetID="23" presetSubtype="16">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ppt_w</p:attrName>
                                        </p:attrNameLst>
                                      </p:cBhvr>
                                      <p:tavLst>
                                        <p:tav fmla="" tm="0">
                                          <p:val>
                                            <p:strVal val="0"/>
                                          </p:val>
                                        </p:tav>
                                        <p:tav fmla="" tm="100000">
                                          <p:val>
                                            <p:strVal val="#ppt_w"/>
                                          </p:val>
                                        </p:tav>
                                      </p:tavLst>
                                    </p:anim>
                                    <p:anim calcmode="lin" valueType="num">
                                      <p:cBhvr additive="base">
                                        <p:cTn dur="1000"/>
                                        <p:tgtEl>
                                          <p:spTgt spid="146"/>
                                        </p:tgtEl>
                                        <p:attrNameLst>
                                          <p:attrName>ppt_h</p:attrName>
                                        </p:attrNameLst>
                                      </p:cBhvr>
                                      <p:tavLst>
                                        <p:tav fmla="" tm="0">
                                          <p:val>
                                            <p:strVal val="0"/>
                                          </p:val>
                                        </p:tav>
                                        <p:tav fmla="" tm="100000">
                                          <p:val>
                                            <p:strVal val="#ppt_h"/>
                                          </p:val>
                                        </p:tav>
                                      </p:tavLst>
                                    </p:anim>
                                  </p:childTnLst>
                                </p:cTn>
                              </p:par>
                            </p:childTnLst>
                          </p:cTn>
                        </p:par>
                        <p:par>
                          <p:cTn fill="hold">
                            <p:stCondLst>
                              <p:cond delay="17300"/>
                            </p:stCondLst>
                            <p:childTnLst>
                              <p:par>
                                <p:cTn fill="hold" nodeType="after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par>
                          <p:cTn fill="hold">
                            <p:stCondLst>
                              <p:cond delay="18300"/>
                            </p:stCondLst>
                            <p:childTnLst>
                              <p:par>
                                <p:cTn fill="hold" nodeType="afterEffect" presetClass="entr" presetID="23" presetSubtype="16">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ppt_w</p:attrName>
                                        </p:attrNameLst>
                                      </p:cBhvr>
                                      <p:tavLst>
                                        <p:tav fmla="" tm="0">
                                          <p:val>
                                            <p:strVal val="0"/>
                                          </p:val>
                                        </p:tav>
                                        <p:tav fmla="" tm="100000">
                                          <p:val>
                                            <p:strVal val="#ppt_w"/>
                                          </p:val>
                                        </p:tav>
                                      </p:tavLst>
                                    </p:anim>
                                    <p:anim calcmode="lin" valueType="num">
                                      <p:cBhvr additive="base">
                                        <p:cTn dur="1000"/>
                                        <p:tgtEl>
                                          <p:spTgt spid="139"/>
                                        </p:tgtEl>
                                        <p:attrNameLst>
                                          <p:attrName>ppt_h</p:attrName>
                                        </p:attrNameLst>
                                      </p:cBhvr>
                                      <p:tavLst>
                                        <p:tav fmla="" tm="0">
                                          <p:val>
                                            <p:strVal val="0"/>
                                          </p:val>
                                        </p:tav>
                                        <p:tav fmla="" tm="100000">
                                          <p:val>
                                            <p:strVal val="#ppt_h"/>
                                          </p:val>
                                        </p:tav>
                                      </p:tavLst>
                                    </p:anim>
                                  </p:childTnLst>
                                </p:cTn>
                              </p:par>
                            </p:childTnLst>
                          </p:cTn>
                        </p:par>
                        <p:par>
                          <p:cTn fill="hold">
                            <p:stCondLst>
                              <p:cond delay="19300"/>
                            </p:stCondLst>
                            <p:childTnLst>
                              <p:par>
                                <p:cTn fill="hold" nodeType="after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000"/>
                                        <p:tgtEl>
                                          <p:spTgt spid="127"/>
                                        </p:tgtEl>
                                        <p:attrNameLst>
                                          <p:attrName>ppt_w</p:attrName>
                                        </p:attrNameLst>
                                      </p:cBhvr>
                                      <p:tavLst>
                                        <p:tav fmla="" tm="0">
                                          <p:val>
                                            <p:strVal val="0"/>
                                          </p:val>
                                        </p:tav>
                                        <p:tav fmla="" tm="100000">
                                          <p:val>
                                            <p:strVal val="#ppt_w"/>
                                          </p:val>
                                        </p:tav>
                                      </p:tavLst>
                                    </p:anim>
                                    <p:anim calcmode="lin" valueType="num">
                                      <p:cBhvr additive="base">
                                        <p:cTn dur="1000"/>
                                        <p:tgtEl>
                                          <p:spTgt spid="127"/>
                                        </p:tgtEl>
                                        <p:attrNameLst>
                                          <p:attrName>ppt_h</p:attrName>
                                        </p:attrNameLst>
                                      </p:cBhvr>
                                      <p:tavLst>
                                        <p:tav fmla="" tm="0">
                                          <p:val>
                                            <p:strVal val="0"/>
                                          </p:val>
                                        </p:tav>
                                        <p:tav fmla="" tm="100000">
                                          <p:val>
                                            <p:strVal val="#ppt_h"/>
                                          </p:val>
                                        </p:tav>
                                      </p:tavLst>
                                    </p:anim>
                                  </p:childTnLst>
                                </p:cTn>
                              </p:par>
                            </p:childTnLst>
                          </p:cTn>
                        </p:par>
                        <p:par>
                          <p:cTn fill="hold">
                            <p:stCondLst>
                              <p:cond delay="20300"/>
                            </p:stCondLst>
                            <p:childTnLst>
                              <p:par>
                                <p:cTn fill="hold" nodeType="afterEffect" presetClass="entr" presetID="23" presetSubtype="16">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ppt_w</p:attrName>
                                        </p:attrNameLst>
                                      </p:cBhvr>
                                      <p:tavLst>
                                        <p:tav fmla="" tm="0">
                                          <p:val>
                                            <p:strVal val="0"/>
                                          </p:val>
                                        </p:tav>
                                        <p:tav fmla="" tm="100000">
                                          <p:val>
                                            <p:strVal val="#ppt_w"/>
                                          </p:val>
                                        </p:tav>
                                      </p:tavLst>
                                    </p:anim>
                                    <p:anim calcmode="lin" valueType="num">
                                      <p:cBhvr additive="base">
                                        <p:cTn dur="1000"/>
                                        <p:tgtEl>
                                          <p:spTgt spid="128"/>
                                        </p:tgtEl>
                                        <p:attrNameLst>
                                          <p:attrName>ppt_h</p:attrName>
                                        </p:attrNameLst>
                                      </p:cBhvr>
                                      <p:tavLst>
                                        <p:tav fmla="" tm="0">
                                          <p:val>
                                            <p:strVal val="0"/>
                                          </p:val>
                                        </p:tav>
                                        <p:tav fmla="" tm="100000">
                                          <p:val>
                                            <p:strVal val="#ppt_h"/>
                                          </p:val>
                                        </p:tav>
                                      </p:tavLst>
                                    </p:anim>
                                  </p:childTnLst>
                                </p:cTn>
                              </p:par>
                            </p:childTnLst>
                          </p:cTn>
                        </p:par>
                        <p:par>
                          <p:cTn fill="hold">
                            <p:stCondLst>
                              <p:cond delay="21300"/>
                            </p:stCondLst>
                            <p:childTnLst>
                              <p:par>
                                <p:cTn fill="hold" nodeType="after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ppt_w</p:attrName>
                                        </p:attrNameLst>
                                      </p:cBhvr>
                                      <p:tavLst>
                                        <p:tav fmla="" tm="0">
                                          <p:val>
                                            <p:strVal val="0"/>
                                          </p:val>
                                        </p:tav>
                                        <p:tav fmla="" tm="100000">
                                          <p:val>
                                            <p:strVal val="#ppt_w"/>
                                          </p:val>
                                        </p:tav>
                                      </p:tavLst>
                                    </p:anim>
                                    <p:anim calcmode="lin" valueType="num">
                                      <p:cBhvr additive="base">
                                        <p:cTn dur="1000"/>
                                        <p:tgtEl>
                                          <p:spTgt spid="143"/>
                                        </p:tgtEl>
                                        <p:attrNameLst>
                                          <p:attrName>ppt_h</p:attrName>
                                        </p:attrNameLst>
                                      </p:cBhvr>
                                      <p:tavLst>
                                        <p:tav fmla="" tm="0">
                                          <p:val>
                                            <p:strVal val="0"/>
                                          </p:val>
                                        </p:tav>
                                        <p:tav fmla="" tm="100000">
                                          <p:val>
                                            <p:strVal val="#ppt_h"/>
                                          </p:val>
                                        </p:tav>
                                      </p:tavLst>
                                    </p:anim>
                                  </p:childTnLst>
                                </p:cTn>
                              </p:par>
                            </p:childTnLst>
                          </p:cTn>
                        </p:par>
                        <p:par>
                          <p:cTn fill="hold">
                            <p:stCondLst>
                              <p:cond delay="22300"/>
                            </p:stCondLst>
                            <p:childTnLst>
                              <p:par>
                                <p:cTn fill="hold" nodeType="after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par>
                          <p:cTn fill="hold">
                            <p:stCondLst>
                              <p:cond delay="23300"/>
                            </p:stCondLst>
                            <p:childTnLst>
                              <p:par>
                                <p:cTn fill="hold" nodeType="afterEffect" presetClass="entr" presetID="23" presetSubtype="16">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1000"/>
                                        <p:tgtEl>
                                          <p:spTgt spid="131"/>
                                        </p:tgtEl>
                                        <p:attrNameLst>
                                          <p:attrName>ppt_w</p:attrName>
                                        </p:attrNameLst>
                                      </p:cBhvr>
                                      <p:tavLst>
                                        <p:tav fmla="" tm="0">
                                          <p:val>
                                            <p:strVal val="0"/>
                                          </p:val>
                                        </p:tav>
                                        <p:tav fmla="" tm="100000">
                                          <p:val>
                                            <p:strVal val="#ppt_w"/>
                                          </p:val>
                                        </p:tav>
                                      </p:tavLst>
                                    </p:anim>
                                    <p:anim calcmode="lin" valueType="num">
                                      <p:cBhvr additive="base">
                                        <p:cTn dur="1000"/>
                                        <p:tgtEl>
                                          <p:spTgt spid="131"/>
                                        </p:tgtEl>
                                        <p:attrNameLst>
                                          <p:attrName>ppt_h</p:attrName>
                                        </p:attrNameLst>
                                      </p:cBhvr>
                                      <p:tavLst>
                                        <p:tav fmla="" tm="0">
                                          <p:val>
                                            <p:strVal val="0"/>
                                          </p:val>
                                        </p:tav>
                                        <p:tav fmla="" tm="100000">
                                          <p:val>
                                            <p:strVal val="#ppt_h"/>
                                          </p:val>
                                        </p:tav>
                                      </p:tavLst>
                                    </p:anim>
                                  </p:childTnLst>
                                </p:cTn>
                              </p:par>
                            </p:childTnLst>
                          </p:cTn>
                        </p:par>
                        <p:par>
                          <p:cTn fill="hold">
                            <p:stCondLst>
                              <p:cond delay="24300"/>
                            </p:stCondLst>
                            <p:childTnLst>
                              <p:par>
                                <p:cTn fill="hold" nodeType="after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ppt_w</p:attrName>
                                        </p:attrNameLst>
                                      </p:cBhvr>
                                      <p:tavLst>
                                        <p:tav fmla="" tm="0">
                                          <p:val>
                                            <p:strVal val="0"/>
                                          </p:val>
                                        </p:tav>
                                        <p:tav fmla="" tm="100000">
                                          <p:val>
                                            <p:strVal val="#ppt_w"/>
                                          </p:val>
                                        </p:tav>
                                      </p:tavLst>
                                    </p:anim>
                                    <p:anim calcmode="lin" valueType="num">
                                      <p:cBhvr additive="base">
                                        <p:cTn dur="1000"/>
                                        <p:tgtEl>
                                          <p:spTgt spid="138"/>
                                        </p:tgtEl>
                                        <p:attrNameLst>
                                          <p:attrName>ppt_h</p:attrName>
                                        </p:attrNameLst>
                                      </p:cBhvr>
                                      <p:tavLst>
                                        <p:tav fmla="" tm="0">
                                          <p:val>
                                            <p:strVal val="0"/>
                                          </p:val>
                                        </p:tav>
                                        <p:tav fmla="" tm="100000">
                                          <p:val>
                                            <p:strVal val="#ppt_h"/>
                                          </p:val>
                                        </p:tav>
                                      </p:tavLst>
                                    </p:anim>
                                  </p:childTnLst>
                                </p:cTn>
                              </p:par>
                            </p:childTnLst>
                          </p:cTn>
                        </p:par>
                        <p:par>
                          <p:cTn fill="hold">
                            <p:stCondLst>
                              <p:cond delay="25300"/>
                            </p:stCondLst>
                            <p:childTnLst>
                              <p:par>
                                <p:cTn fill="hold" nodeType="afterEffect" presetClass="entr" presetID="23" presetSubtype="16">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ppt_w</p:attrName>
                                        </p:attrNameLst>
                                      </p:cBhvr>
                                      <p:tavLst>
                                        <p:tav fmla="" tm="0">
                                          <p:val>
                                            <p:strVal val="0"/>
                                          </p:val>
                                        </p:tav>
                                        <p:tav fmla="" tm="100000">
                                          <p:val>
                                            <p:strVal val="#ppt_w"/>
                                          </p:val>
                                        </p:tav>
                                      </p:tavLst>
                                    </p:anim>
                                    <p:anim calcmode="lin" valueType="num">
                                      <p:cBhvr additive="base">
                                        <p:cTn dur="1000"/>
                                        <p:tgtEl>
                                          <p:spTgt spid="125"/>
                                        </p:tgtEl>
                                        <p:attrNameLst>
                                          <p:attrName>ppt_h</p:attrName>
                                        </p:attrNameLst>
                                      </p:cBhvr>
                                      <p:tavLst>
                                        <p:tav fmla="" tm="0">
                                          <p:val>
                                            <p:strVal val="0"/>
                                          </p:val>
                                        </p:tav>
                                        <p:tav fmla="" tm="100000">
                                          <p:val>
                                            <p:strVal val="#ppt_h"/>
                                          </p:val>
                                        </p:tav>
                                      </p:tavLst>
                                    </p:anim>
                                  </p:childTnLst>
                                </p:cTn>
                              </p:par>
                            </p:childTnLst>
                          </p:cTn>
                        </p:par>
                        <p:par>
                          <p:cTn fill="hold">
                            <p:stCondLst>
                              <p:cond delay="26300"/>
                            </p:stCondLst>
                            <p:childTnLst>
                              <p:par>
                                <p:cTn fill="hold" nodeType="afterEffect" presetClass="entr" presetID="23" presetSubtype="16">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ppt_w</p:attrName>
                                        </p:attrNameLst>
                                      </p:cBhvr>
                                      <p:tavLst>
                                        <p:tav fmla="" tm="0">
                                          <p:val>
                                            <p:strVal val="0"/>
                                          </p:val>
                                        </p:tav>
                                        <p:tav fmla="" tm="100000">
                                          <p:val>
                                            <p:strVal val="#ppt_w"/>
                                          </p:val>
                                        </p:tav>
                                      </p:tavLst>
                                    </p:anim>
                                    <p:anim calcmode="lin" valueType="num">
                                      <p:cBhvr additive="base">
                                        <p:cTn dur="1000"/>
                                        <p:tgtEl>
                                          <p:spTgt spid="124"/>
                                        </p:tgtEl>
                                        <p:attrNameLst>
                                          <p:attrName>ppt_h</p:attrName>
                                        </p:attrNameLst>
                                      </p:cBhvr>
                                      <p:tavLst>
                                        <p:tav fmla="" tm="0">
                                          <p:val>
                                            <p:strVal val="0"/>
                                          </p:val>
                                        </p:tav>
                                        <p:tav fmla="" tm="100000">
                                          <p:val>
                                            <p:strVal val="#ppt_h"/>
                                          </p:val>
                                        </p:tav>
                                      </p:tavLst>
                                    </p:anim>
                                  </p:childTnLst>
                                </p:cTn>
                              </p:par>
                            </p:childTnLst>
                          </p:cTn>
                        </p:par>
                        <p:par>
                          <p:cTn fill="hold">
                            <p:stCondLst>
                              <p:cond delay="27300"/>
                            </p:stCondLst>
                            <p:childTnLst>
                              <p:par>
                                <p:cTn fill="hold" nodeType="after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ppt_w</p:attrName>
                                        </p:attrNameLst>
                                      </p:cBhvr>
                                      <p:tavLst>
                                        <p:tav fmla="" tm="0">
                                          <p:val>
                                            <p:strVal val="0"/>
                                          </p:val>
                                        </p:tav>
                                        <p:tav fmla="" tm="100000">
                                          <p:val>
                                            <p:strVal val="#ppt_w"/>
                                          </p:val>
                                        </p:tav>
                                      </p:tavLst>
                                    </p:anim>
                                    <p:anim calcmode="lin" valueType="num">
                                      <p:cBhvr additive="base">
                                        <p:cTn dur="1000"/>
                                        <p:tgtEl>
                                          <p:spTgt spid="144"/>
                                        </p:tgtEl>
                                        <p:attrNameLst>
                                          <p:attrName>ppt_h</p:attrName>
                                        </p:attrNameLst>
                                      </p:cBhvr>
                                      <p:tavLst>
                                        <p:tav fmla="" tm="0">
                                          <p:val>
                                            <p:strVal val="0"/>
                                          </p:val>
                                        </p:tav>
                                        <p:tav fmla="" tm="100000">
                                          <p:val>
                                            <p:strVal val="#ppt_h"/>
                                          </p:val>
                                        </p:tav>
                                      </p:tavLst>
                                    </p:anim>
                                  </p:childTnLst>
                                </p:cTn>
                              </p:par>
                            </p:childTnLst>
                          </p:cTn>
                        </p:par>
                        <p:par>
                          <p:cTn fill="hold">
                            <p:stCondLst>
                              <p:cond delay="28300"/>
                            </p:stCondLst>
                            <p:childTnLst>
                              <p:par>
                                <p:cTn fill="hold" nodeType="after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ppt_w</p:attrName>
                                        </p:attrNameLst>
                                      </p:cBhvr>
                                      <p:tavLst>
                                        <p:tav fmla="" tm="0">
                                          <p:val>
                                            <p:strVal val="0"/>
                                          </p:val>
                                        </p:tav>
                                        <p:tav fmla="" tm="100000">
                                          <p:val>
                                            <p:strVal val="#ppt_w"/>
                                          </p:val>
                                        </p:tav>
                                      </p:tavLst>
                                    </p:anim>
                                    <p:anim calcmode="lin" valueType="num">
                                      <p:cBhvr additive="base">
                                        <p:cTn dur="1000"/>
                                        <p:tgtEl>
                                          <p:spTgt spid="142"/>
                                        </p:tgtEl>
                                        <p:attrNameLst>
                                          <p:attrName>ppt_h</p:attrName>
                                        </p:attrNameLst>
                                      </p:cBhvr>
                                      <p:tavLst>
                                        <p:tav fmla="" tm="0">
                                          <p:val>
                                            <p:strVal val="0"/>
                                          </p:val>
                                        </p:tav>
                                        <p:tav fmla="" tm="100000">
                                          <p:val>
                                            <p:strVal val="#ppt_h"/>
                                          </p:val>
                                        </p:tav>
                                      </p:tavLst>
                                    </p:anim>
                                  </p:childTnLst>
                                </p:cTn>
                              </p:par>
                            </p:childTnLst>
                          </p:cTn>
                        </p:par>
                        <p:par>
                          <p:cTn fill="hold">
                            <p:stCondLst>
                              <p:cond delay="29300"/>
                            </p:stCondLst>
                            <p:childTnLst>
                              <p:par>
                                <p:cTn fill="hold" nodeType="after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par>
                          <p:cTn fill="hold">
                            <p:stCondLst>
                              <p:cond delay="303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par>
                          <p:cTn fill="hold">
                            <p:stCondLst>
                              <p:cond delay="31300"/>
                            </p:stCondLst>
                            <p:childTnLst>
                              <p:par>
                                <p:cTn fill="hold" nodeType="after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ppt_w</p:attrName>
                                        </p:attrNameLst>
                                      </p:cBhvr>
                                      <p:tavLst>
                                        <p:tav fmla="" tm="0">
                                          <p:val>
                                            <p:strVal val="0"/>
                                          </p:val>
                                        </p:tav>
                                        <p:tav fmla="" tm="100000">
                                          <p:val>
                                            <p:strVal val="#ppt_w"/>
                                          </p:val>
                                        </p:tav>
                                      </p:tavLst>
                                    </p:anim>
                                    <p:anim calcmode="lin" valueType="num">
                                      <p:cBhvr additive="base">
                                        <p:cTn dur="1000"/>
                                        <p:tgtEl>
                                          <p:spTgt spid="151"/>
                                        </p:tgtEl>
                                        <p:attrNameLst>
                                          <p:attrName>ppt_h</p:attrName>
                                        </p:attrNameLst>
                                      </p:cBhvr>
                                      <p:tavLst>
                                        <p:tav fmla="" tm="0">
                                          <p:val>
                                            <p:strVal val="0"/>
                                          </p:val>
                                        </p:tav>
                                        <p:tav fmla="" tm="100000">
                                          <p:val>
                                            <p:strVal val="#ppt_h"/>
                                          </p:val>
                                        </p:tav>
                                      </p:tavLst>
                                    </p:anim>
                                  </p:childTnLst>
                                </p:cTn>
                              </p:par>
                            </p:childTnLst>
                          </p:cTn>
                        </p:par>
                        <p:par>
                          <p:cTn fill="hold">
                            <p:stCondLst>
                              <p:cond delay="32300"/>
                            </p:stCondLst>
                            <p:childTnLst>
                              <p:par>
                                <p:cTn fill="hold" nodeType="after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par>
                          <p:cTn fill="hold">
                            <p:stCondLst>
                              <p:cond delay="33300"/>
                            </p:stCondLst>
                            <p:childTnLst>
                              <p:par>
                                <p:cTn fill="hold" nodeType="afterEffect" presetClass="entr" presetID="23" presetSubtype="16">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ppt_w</p:attrName>
                                        </p:attrNameLst>
                                      </p:cBhvr>
                                      <p:tavLst>
                                        <p:tav fmla="" tm="0">
                                          <p:val>
                                            <p:strVal val="0"/>
                                          </p:val>
                                        </p:tav>
                                        <p:tav fmla="" tm="100000">
                                          <p:val>
                                            <p:strVal val="#ppt_w"/>
                                          </p:val>
                                        </p:tav>
                                      </p:tavLst>
                                    </p:anim>
                                    <p:anim calcmode="lin" valueType="num">
                                      <p:cBhvr additive="base">
                                        <p:cTn dur="1000"/>
                                        <p:tgtEl>
                                          <p:spTgt spid="149"/>
                                        </p:tgtEl>
                                        <p:attrNameLst>
                                          <p:attrName>ppt_h</p:attrName>
                                        </p:attrNameLst>
                                      </p:cBhvr>
                                      <p:tavLst>
                                        <p:tav fmla="" tm="0">
                                          <p:val>
                                            <p:strVal val="0"/>
                                          </p:val>
                                        </p:tav>
                                        <p:tav fmla="" tm="100000">
                                          <p:val>
                                            <p:strVal val="#ppt_h"/>
                                          </p:val>
                                        </p:tav>
                                      </p:tavLst>
                                    </p:anim>
                                  </p:childTnLst>
                                </p:cTn>
                              </p:par>
                            </p:childTnLst>
                          </p:cTn>
                        </p:par>
                        <p:par>
                          <p:cTn fill="hold">
                            <p:stCondLst>
                              <p:cond delay="34300"/>
                            </p:stCondLst>
                            <p:childTnLst>
                              <p:par>
                                <p:cTn fill="hold" nodeType="after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p:tgtEl>
                                          <p:spTgt spid="150"/>
                                        </p:tgtEl>
                                        <p:attrNameLst>
                                          <p:attrName>ppt_w</p:attrName>
                                        </p:attrNameLst>
                                      </p:cBhvr>
                                      <p:tavLst>
                                        <p:tav fmla="" tm="0">
                                          <p:val>
                                            <p:strVal val="0"/>
                                          </p:val>
                                        </p:tav>
                                        <p:tav fmla="" tm="100000">
                                          <p:val>
                                            <p:strVal val="#ppt_w"/>
                                          </p:val>
                                        </p:tav>
                                      </p:tavLst>
                                    </p:anim>
                                    <p:anim calcmode="lin" valueType="num">
                                      <p:cBhvr additive="base">
                                        <p:cTn dur="1000"/>
                                        <p:tgtEl>
                                          <p:spTgt spid="150"/>
                                        </p:tgtEl>
                                        <p:attrNameLst>
                                          <p:attrName>ppt_h</p:attrName>
                                        </p:attrNameLst>
                                      </p:cBhvr>
                                      <p:tavLst>
                                        <p:tav fmla="" tm="0">
                                          <p:val>
                                            <p:strVal val="0"/>
                                          </p:val>
                                        </p:tav>
                                        <p:tav fmla="" tm="100000">
                                          <p:val>
                                            <p:strVal val="#ppt_h"/>
                                          </p:val>
                                        </p:tav>
                                      </p:tavLst>
                                    </p:anim>
                                  </p:childTnLst>
                                </p:cTn>
                              </p:par>
                            </p:childTnLst>
                          </p:cTn>
                        </p:par>
                        <p:par>
                          <p:cTn fill="hold">
                            <p:stCondLst>
                              <p:cond delay="35300"/>
                            </p:stCondLst>
                            <p:childTnLst>
                              <p:par>
                                <p:cTn fill="hold" nodeType="after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ppt_w</p:attrName>
                                        </p:attrNameLst>
                                      </p:cBhvr>
                                      <p:tavLst>
                                        <p:tav fmla="" tm="0">
                                          <p:val>
                                            <p:strVal val="0"/>
                                          </p:val>
                                        </p:tav>
                                        <p:tav fmla="" tm="100000">
                                          <p:val>
                                            <p:strVal val="#ppt_w"/>
                                          </p:val>
                                        </p:tav>
                                      </p:tavLst>
                                    </p:anim>
                                    <p:anim calcmode="lin" valueType="num">
                                      <p:cBhvr additive="base">
                                        <p:cTn dur="1000"/>
                                        <p:tgtEl>
                                          <p:spTgt spid="155"/>
                                        </p:tgtEl>
                                        <p:attrNameLst>
                                          <p:attrName>ppt_h</p:attrName>
                                        </p:attrNameLst>
                                      </p:cBhvr>
                                      <p:tavLst>
                                        <p:tav fmla="" tm="0">
                                          <p:val>
                                            <p:strVal val="0"/>
                                          </p:val>
                                        </p:tav>
                                        <p:tav fmla="" tm="100000">
                                          <p:val>
                                            <p:strVal val="#ppt_h"/>
                                          </p:val>
                                        </p:tav>
                                      </p:tavLst>
                                    </p:anim>
                                  </p:childTnLst>
                                </p:cTn>
                              </p:par>
                            </p:childTnLst>
                          </p:cTn>
                        </p:par>
                        <p:par>
                          <p:cTn fill="hold">
                            <p:stCondLst>
                              <p:cond delay="36300"/>
                            </p:stCondLst>
                            <p:childTnLst>
                              <p:par>
                                <p:cTn fill="hold" nodeType="after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ppt_w</p:attrName>
                                        </p:attrNameLst>
                                      </p:cBhvr>
                                      <p:tavLst>
                                        <p:tav fmla="" tm="0">
                                          <p:val>
                                            <p:strVal val="0"/>
                                          </p:val>
                                        </p:tav>
                                        <p:tav fmla="" tm="100000">
                                          <p:val>
                                            <p:strVal val="#ppt_w"/>
                                          </p:val>
                                        </p:tav>
                                      </p:tavLst>
                                    </p:anim>
                                    <p:anim calcmode="lin" valueType="num">
                                      <p:cBhvr additive="base">
                                        <p:cTn dur="1000"/>
                                        <p:tgtEl>
                                          <p:spTgt spid="148"/>
                                        </p:tgtEl>
                                        <p:attrNameLst>
                                          <p:attrName>ppt_h</p:attrName>
                                        </p:attrNameLst>
                                      </p:cBhvr>
                                      <p:tavLst>
                                        <p:tav fmla="" tm="0">
                                          <p:val>
                                            <p:strVal val="0"/>
                                          </p:val>
                                        </p:tav>
                                        <p:tav fmla="" tm="100000">
                                          <p:val>
                                            <p:strVal val="#ppt_h"/>
                                          </p:val>
                                        </p:tav>
                                      </p:tavLst>
                                    </p:anim>
                                  </p:childTnLst>
                                </p:cTn>
                              </p:par>
                            </p:childTnLst>
                          </p:cTn>
                        </p:par>
                        <p:par>
                          <p:cTn fill="hold">
                            <p:stCondLst>
                              <p:cond delay="37300"/>
                            </p:stCondLst>
                            <p:childTnLst>
                              <p:par>
                                <p:cTn fill="hold" nodeType="afterEffect" presetClass="entr" presetID="23" presetSubtype="16">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ppt_w</p:attrName>
                                        </p:attrNameLst>
                                      </p:cBhvr>
                                      <p:tavLst>
                                        <p:tav fmla="" tm="0">
                                          <p:val>
                                            <p:strVal val="0"/>
                                          </p:val>
                                        </p:tav>
                                        <p:tav fmla="" tm="100000">
                                          <p:val>
                                            <p:strVal val="#ppt_w"/>
                                          </p:val>
                                        </p:tav>
                                      </p:tavLst>
                                    </p:anim>
                                    <p:anim calcmode="lin" valueType="num">
                                      <p:cBhvr additive="base">
                                        <p:cTn dur="1000"/>
                                        <p:tgtEl>
                                          <p:spTgt spid="159"/>
                                        </p:tgtEl>
                                        <p:attrNameLst>
                                          <p:attrName>ppt_h</p:attrName>
                                        </p:attrNameLst>
                                      </p:cBhvr>
                                      <p:tavLst>
                                        <p:tav fmla="" tm="0">
                                          <p:val>
                                            <p:strVal val="0"/>
                                          </p:val>
                                        </p:tav>
                                        <p:tav fmla="" tm="100000">
                                          <p:val>
                                            <p:strVal val="#ppt_h"/>
                                          </p:val>
                                        </p:tav>
                                      </p:tavLst>
                                    </p:anim>
                                  </p:childTnLst>
                                </p:cTn>
                              </p:par>
                            </p:childTnLst>
                          </p:cTn>
                        </p:par>
                        <p:par>
                          <p:cTn fill="hold">
                            <p:stCondLst>
                              <p:cond delay="38300"/>
                            </p:stCondLst>
                            <p:childTnLst>
                              <p:par>
                                <p:cTn fill="hold" nodeType="afterEffect" presetClass="entr" presetID="23" presetSubtype="16">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1000"/>
                                        <p:tgtEl>
                                          <p:spTgt spid="154"/>
                                        </p:tgtEl>
                                        <p:attrNameLst>
                                          <p:attrName>ppt_w</p:attrName>
                                        </p:attrNameLst>
                                      </p:cBhvr>
                                      <p:tavLst>
                                        <p:tav fmla="" tm="0">
                                          <p:val>
                                            <p:strVal val="0"/>
                                          </p:val>
                                        </p:tav>
                                        <p:tav fmla="" tm="100000">
                                          <p:val>
                                            <p:strVal val="#ppt_w"/>
                                          </p:val>
                                        </p:tav>
                                      </p:tavLst>
                                    </p:anim>
                                    <p:anim calcmode="lin" valueType="num">
                                      <p:cBhvr additive="base">
                                        <p:cTn dur="1000"/>
                                        <p:tgtEl>
                                          <p:spTgt spid="154"/>
                                        </p:tgtEl>
                                        <p:attrNameLst>
                                          <p:attrName>ppt_h</p:attrName>
                                        </p:attrNameLst>
                                      </p:cBhvr>
                                      <p:tavLst>
                                        <p:tav fmla="" tm="0">
                                          <p:val>
                                            <p:strVal val="0"/>
                                          </p:val>
                                        </p:tav>
                                        <p:tav fmla="" tm="100000">
                                          <p:val>
                                            <p:strVal val="#ppt_h"/>
                                          </p:val>
                                        </p:tav>
                                      </p:tavLst>
                                    </p:anim>
                                  </p:childTnLst>
                                </p:cTn>
                              </p:par>
                            </p:childTnLst>
                          </p:cTn>
                        </p:par>
                        <p:par>
                          <p:cTn fill="hold">
                            <p:stCondLst>
                              <p:cond delay="39300"/>
                            </p:stCondLst>
                            <p:childTnLst>
                              <p:par>
                                <p:cTn fill="hold" nodeType="after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p:tgtEl>
                                          <p:spTgt spid="160"/>
                                        </p:tgtEl>
                                        <p:attrNameLst>
                                          <p:attrName>ppt_w</p:attrName>
                                        </p:attrNameLst>
                                      </p:cBhvr>
                                      <p:tavLst>
                                        <p:tav fmla="" tm="0">
                                          <p:val>
                                            <p:strVal val="0"/>
                                          </p:val>
                                        </p:tav>
                                        <p:tav fmla="" tm="100000">
                                          <p:val>
                                            <p:strVal val="#ppt_w"/>
                                          </p:val>
                                        </p:tav>
                                      </p:tavLst>
                                    </p:anim>
                                    <p:anim calcmode="lin" valueType="num">
                                      <p:cBhvr additive="base">
                                        <p:cTn dur="1000"/>
                                        <p:tgtEl>
                                          <p:spTgt spid="160"/>
                                        </p:tgtEl>
                                        <p:attrNameLst>
                                          <p:attrName>ppt_h</p:attrName>
                                        </p:attrNameLst>
                                      </p:cBhvr>
                                      <p:tavLst>
                                        <p:tav fmla="" tm="0">
                                          <p:val>
                                            <p:strVal val="0"/>
                                          </p:val>
                                        </p:tav>
                                        <p:tav fmla="" tm="100000">
                                          <p:val>
                                            <p:strVal val="#ppt_h"/>
                                          </p:val>
                                        </p:tav>
                                      </p:tavLst>
                                    </p:anim>
                                  </p:childTnLst>
                                </p:cTn>
                              </p:par>
                            </p:childTnLst>
                          </p:cTn>
                        </p:par>
                        <p:par>
                          <p:cTn fill="hold">
                            <p:stCondLst>
                              <p:cond delay="40300"/>
                            </p:stCondLst>
                            <p:childTnLst>
                              <p:par>
                                <p:cTn fill="hold" nodeType="after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ppt_w</p:attrName>
                                        </p:attrNameLst>
                                      </p:cBhvr>
                                      <p:tavLst>
                                        <p:tav fmla="" tm="0">
                                          <p:val>
                                            <p:strVal val="0"/>
                                          </p:val>
                                        </p:tav>
                                        <p:tav fmla="" tm="100000">
                                          <p:val>
                                            <p:strVal val="#ppt_w"/>
                                          </p:val>
                                        </p:tav>
                                      </p:tavLst>
                                    </p:anim>
                                    <p:anim calcmode="lin" valueType="num">
                                      <p:cBhvr additive="base">
                                        <p:cTn dur="1000"/>
                                        <p:tgtEl>
                                          <p:spTgt spid="156"/>
                                        </p:tgtEl>
                                        <p:attrNameLst>
                                          <p:attrName>ppt_h</p:attrName>
                                        </p:attrNameLst>
                                      </p:cBhvr>
                                      <p:tavLst>
                                        <p:tav fmla="" tm="0">
                                          <p:val>
                                            <p:strVal val="0"/>
                                          </p:val>
                                        </p:tav>
                                        <p:tav fmla="" tm="100000">
                                          <p:val>
                                            <p:strVal val="#ppt_h"/>
                                          </p:val>
                                        </p:tav>
                                      </p:tavLst>
                                    </p:anim>
                                  </p:childTnLst>
                                </p:cTn>
                              </p:par>
                            </p:childTnLst>
                          </p:cTn>
                        </p:par>
                        <p:par>
                          <p:cTn fill="hold">
                            <p:stCondLst>
                              <p:cond delay="41300"/>
                            </p:stCondLst>
                            <p:childTnLst>
                              <p:par>
                                <p:cTn fill="hold" nodeType="after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ppt_w</p:attrName>
                                        </p:attrNameLst>
                                      </p:cBhvr>
                                      <p:tavLst>
                                        <p:tav fmla="" tm="0">
                                          <p:val>
                                            <p:strVal val="0"/>
                                          </p:val>
                                        </p:tav>
                                        <p:tav fmla="" tm="100000">
                                          <p:val>
                                            <p:strVal val="#ppt_w"/>
                                          </p:val>
                                        </p:tav>
                                      </p:tavLst>
                                    </p:anim>
                                    <p:anim calcmode="lin" valueType="num">
                                      <p:cBhvr additive="base">
                                        <p:cTn dur="1000"/>
                                        <p:tgtEl>
                                          <p:spTgt spid="163"/>
                                        </p:tgtEl>
                                        <p:attrNameLst>
                                          <p:attrName>ppt_h</p:attrName>
                                        </p:attrNameLst>
                                      </p:cBhvr>
                                      <p:tavLst>
                                        <p:tav fmla="" tm="0">
                                          <p:val>
                                            <p:strVal val="0"/>
                                          </p:val>
                                        </p:tav>
                                        <p:tav fmla="" tm="100000">
                                          <p:val>
                                            <p:strVal val="#ppt_h"/>
                                          </p:val>
                                        </p:tav>
                                      </p:tavLst>
                                    </p:anim>
                                  </p:childTnLst>
                                </p:cTn>
                              </p:par>
                            </p:childTnLst>
                          </p:cTn>
                        </p:par>
                        <p:par>
                          <p:cTn fill="hold">
                            <p:stCondLst>
                              <p:cond delay="42300"/>
                            </p:stCondLst>
                            <p:childTnLst>
                              <p:par>
                                <p:cTn fill="hold" nodeType="afterEffect" presetClass="entr" presetID="23" presetSubtype="16">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ppt_w</p:attrName>
                                        </p:attrNameLst>
                                      </p:cBhvr>
                                      <p:tavLst>
                                        <p:tav fmla="" tm="0">
                                          <p:val>
                                            <p:strVal val="0"/>
                                          </p:val>
                                        </p:tav>
                                        <p:tav fmla="" tm="100000">
                                          <p:val>
                                            <p:strVal val="#ppt_w"/>
                                          </p:val>
                                        </p:tav>
                                      </p:tavLst>
                                    </p:anim>
                                    <p:anim calcmode="lin" valueType="num">
                                      <p:cBhvr additive="base">
                                        <p:cTn dur="1000"/>
                                        <p:tgtEl>
                                          <p:spTgt spid="157"/>
                                        </p:tgtEl>
                                        <p:attrNameLst>
                                          <p:attrName>ppt_h</p:attrName>
                                        </p:attrNameLst>
                                      </p:cBhvr>
                                      <p:tavLst>
                                        <p:tav fmla="" tm="0">
                                          <p:val>
                                            <p:strVal val="0"/>
                                          </p:val>
                                        </p:tav>
                                        <p:tav fmla="" tm="100000">
                                          <p:val>
                                            <p:strVal val="#ppt_h"/>
                                          </p:val>
                                        </p:tav>
                                      </p:tavLst>
                                    </p:anim>
                                  </p:childTnLst>
                                </p:cTn>
                              </p:par>
                            </p:childTnLst>
                          </p:cTn>
                        </p:par>
                        <p:par>
                          <p:cTn fill="hold">
                            <p:stCondLst>
                              <p:cond delay="43300"/>
                            </p:stCondLst>
                            <p:childTnLst>
                              <p:par>
                                <p:cTn fill="hold" nodeType="after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ppt_w</p:attrName>
                                        </p:attrNameLst>
                                      </p:cBhvr>
                                      <p:tavLst>
                                        <p:tav fmla="" tm="0">
                                          <p:val>
                                            <p:strVal val="0"/>
                                          </p:val>
                                        </p:tav>
                                        <p:tav fmla="" tm="100000">
                                          <p:val>
                                            <p:strVal val="#ppt_w"/>
                                          </p:val>
                                        </p:tav>
                                      </p:tavLst>
                                    </p:anim>
                                    <p:anim calcmode="lin" valueType="num">
                                      <p:cBhvr additive="base">
                                        <p:cTn dur="1000"/>
                                        <p:tgtEl>
                                          <p:spTgt spid="158"/>
                                        </p:tgtEl>
                                        <p:attrNameLst>
                                          <p:attrName>ppt_h</p:attrName>
                                        </p:attrNameLst>
                                      </p:cBhvr>
                                      <p:tavLst>
                                        <p:tav fmla="" tm="0">
                                          <p:val>
                                            <p:strVal val="0"/>
                                          </p:val>
                                        </p:tav>
                                        <p:tav fmla="" tm="100000">
                                          <p:val>
                                            <p:strVal val="#ppt_h"/>
                                          </p:val>
                                        </p:tav>
                                      </p:tavLst>
                                    </p:anim>
                                  </p:childTnLst>
                                </p:cTn>
                              </p:par>
                            </p:childTnLst>
                          </p:cTn>
                        </p:par>
                        <p:par>
                          <p:cTn fill="hold">
                            <p:stCondLst>
                              <p:cond delay="44300"/>
                            </p:stCondLst>
                            <p:childTnLst>
                              <p:par>
                                <p:cTn fill="hold" nodeType="afterEffect" presetClass="entr" presetID="23" presetSubtype="16">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p:tgtEl>
                                          <p:spTgt spid="161"/>
                                        </p:tgtEl>
                                        <p:attrNameLst>
                                          <p:attrName>ppt_w</p:attrName>
                                        </p:attrNameLst>
                                      </p:cBhvr>
                                      <p:tavLst>
                                        <p:tav fmla="" tm="0">
                                          <p:val>
                                            <p:strVal val="0"/>
                                          </p:val>
                                        </p:tav>
                                        <p:tav fmla="" tm="100000">
                                          <p:val>
                                            <p:strVal val="#ppt_w"/>
                                          </p:val>
                                        </p:tav>
                                      </p:tavLst>
                                    </p:anim>
                                    <p:anim calcmode="lin" valueType="num">
                                      <p:cBhvr additive="base">
                                        <p:cTn dur="1000"/>
                                        <p:tgtEl>
                                          <p:spTgt spid="161"/>
                                        </p:tgtEl>
                                        <p:attrNameLst>
                                          <p:attrName>ppt_h</p:attrName>
                                        </p:attrNameLst>
                                      </p:cBhvr>
                                      <p:tavLst>
                                        <p:tav fmla="" tm="0">
                                          <p:val>
                                            <p:strVal val="0"/>
                                          </p:val>
                                        </p:tav>
                                        <p:tav fmla="" tm="100000">
                                          <p:val>
                                            <p:strVal val="#ppt_h"/>
                                          </p:val>
                                        </p:tav>
                                      </p:tavLst>
                                    </p:anim>
                                  </p:childTnLst>
                                </p:cTn>
                              </p:par>
                            </p:childTnLst>
                          </p:cTn>
                        </p:par>
                        <p:par>
                          <p:cTn fill="hold">
                            <p:stCondLst>
                              <p:cond delay="45300"/>
                            </p:stCondLst>
                            <p:childTnLst>
                              <p:par>
                                <p:cTn fill="hold" nodeType="afterEffect" presetClass="entr" presetID="23" presetSubtype="16">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ppt_w</p:attrName>
                                        </p:attrNameLst>
                                      </p:cBhvr>
                                      <p:tavLst>
                                        <p:tav fmla="" tm="0">
                                          <p:val>
                                            <p:strVal val="0"/>
                                          </p:val>
                                        </p:tav>
                                        <p:tav fmla="" tm="100000">
                                          <p:val>
                                            <p:strVal val="#ppt_w"/>
                                          </p:val>
                                        </p:tav>
                                      </p:tavLst>
                                    </p:anim>
                                    <p:anim calcmode="lin" valueType="num">
                                      <p:cBhvr additive="base">
                                        <p:cTn dur="1000"/>
                                        <p:tgtEl>
                                          <p:spTgt spid="162"/>
                                        </p:tgtEl>
                                        <p:attrNameLst>
                                          <p:attrName>ppt_h</p:attrName>
                                        </p:attrNameLst>
                                      </p:cBhvr>
                                      <p:tavLst>
                                        <p:tav fmla="" tm="0">
                                          <p:val>
                                            <p:strVal val="0"/>
                                          </p:val>
                                        </p:tav>
                                        <p:tav fmla="" tm="100000">
                                          <p:val>
                                            <p:strVal val="#ppt_h"/>
                                          </p:val>
                                        </p:tav>
                                      </p:tavLst>
                                    </p:anim>
                                  </p:childTnLst>
                                </p:cTn>
                              </p:par>
                            </p:childTnLst>
                          </p:cTn>
                        </p:par>
                        <p:par>
                          <p:cTn fill="hold">
                            <p:stCondLst>
                              <p:cond delay="46300"/>
                            </p:stCondLst>
                            <p:childTnLst>
                              <p:par>
                                <p:cTn fill="hold" nodeType="after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2500"/>
                                        <p:tgtEl>
                                          <p:spTgt spid="120"/>
                                        </p:tgtEl>
                                        <p:attrNameLst>
                                          <p:attrName>ppt_w</p:attrName>
                                        </p:attrNameLst>
                                      </p:cBhvr>
                                      <p:tavLst>
                                        <p:tav fmla="" tm="0">
                                          <p:val>
                                            <p:strVal val="0"/>
                                          </p:val>
                                        </p:tav>
                                        <p:tav fmla="" tm="100000">
                                          <p:val>
                                            <p:strVal val="#ppt_w"/>
                                          </p:val>
                                        </p:tav>
                                      </p:tavLst>
                                    </p:anim>
                                    <p:anim calcmode="lin" valueType="num">
                                      <p:cBhvr additive="base">
                                        <p:cTn dur="2500"/>
                                        <p:tgtEl>
                                          <p:spTgt spid="1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